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21945600" cx="18288000"/>
  <p:notesSz cx="7560000" cy="10692000"/>
  <p:embeddedFontLst>
    <p:embeddedFont>
      <p:font typeface="Roboto"/>
      <p:regular r:id="rId16"/>
      <p:bold r:id="rId17"/>
      <p:italic r:id="rId18"/>
      <p:boldItalic r:id="rId19"/>
    </p:embeddedFont>
    <p:embeddedFont>
      <p:font typeface="Open Sans"/>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4" roundtripDataSignature="AMtx7mg31yuf7v5duZKSkm8HTAXIIeqB4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OpenSans-regular.fntdata"/><Relationship Id="rId11" Type="http://schemas.openxmlformats.org/officeDocument/2006/relationships/slide" Target="slides/slide7.xml"/><Relationship Id="rId22" Type="http://schemas.openxmlformats.org/officeDocument/2006/relationships/font" Target="fonts/OpenSans-italic.fntdata"/><Relationship Id="rId10" Type="http://schemas.openxmlformats.org/officeDocument/2006/relationships/slide" Target="slides/slide6.xml"/><Relationship Id="rId21" Type="http://schemas.openxmlformats.org/officeDocument/2006/relationships/font" Target="fonts/OpenSans-bold.fntdata"/><Relationship Id="rId13" Type="http://schemas.openxmlformats.org/officeDocument/2006/relationships/slide" Target="slides/slide9.xml"/><Relationship Id="rId24" Type="http://customschemas.google.com/relationships/presentationmetadata" Target="metadata"/><Relationship Id="rId12" Type="http://schemas.openxmlformats.org/officeDocument/2006/relationships/slide" Target="slides/slide8.xml"/><Relationship Id="rId23" Type="http://schemas.openxmlformats.org/officeDocument/2006/relationships/font" Target="fonts/OpenSans-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Roboto-bold.fntdata"/><Relationship Id="rId16" Type="http://schemas.openxmlformats.org/officeDocument/2006/relationships/font" Target="fonts/Roboto-regular.fntdata"/><Relationship Id="rId5" Type="http://schemas.openxmlformats.org/officeDocument/2006/relationships/slide" Target="slides/slide1.xml"/><Relationship Id="rId19" Type="http://schemas.openxmlformats.org/officeDocument/2006/relationships/font" Target="fonts/Roboto-boldItalic.fntdata"/><Relationship Id="rId6" Type="http://schemas.openxmlformats.org/officeDocument/2006/relationships/slide" Target="slides/slide2.xml"/><Relationship Id="rId18" Type="http://schemas.openxmlformats.org/officeDocument/2006/relationships/font" Target="fonts/Roboto-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000818" y="685800"/>
            <a:ext cx="285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2000818" y="685800"/>
            <a:ext cx="285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This expanded version of the document allows us to add our pictures, </a:t>
            </a:r>
            <a:r>
              <a:rPr lang="en"/>
              <a:t>inspirations</a:t>
            </a:r>
            <a:r>
              <a:rPr lang="en"/>
              <a:t>, ideas and thoughts on the project for us to discuss through on Monday.</a:t>
            </a:r>
            <a:br>
              <a:rPr lang="en"/>
            </a:br>
            <a:r>
              <a:rPr lang="en"/>
              <a:t>Any contribution is encouraged, including ones that contradict or diverge from what is already present on the board. </a:t>
            </a:r>
            <a:endParaRPr/>
          </a:p>
          <a:p>
            <a:pPr indent="0" lvl="0" marL="0" rtl="0" algn="l">
              <a:lnSpc>
                <a:spcPct val="100000"/>
              </a:lnSpc>
              <a:spcBef>
                <a:spcPts val="0"/>
              </a:spcBef>
              <a:spcAft>
                <a:spcPts val="0"/>
              </a:spcAft>
              <a:buSzPts val="1400"/>
              <a:buNone/>
            </a:pPr>
            <a:r>
              <a:rPr lang="en"/>
              <a:t>There are generally no rules, except to please put the games you reference into the list at the bottom, if you feel it can show us something interesting for our project. Each category can be expanded as needed with more pages.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6:notes"/>
          <p:cNvSpPr/>
          <p:nvPr>
            <p:ph idx="2" type="sldImg"/>
          </p:nvPr>
        </p:nvSpPr>
        <p:spPr>
          <a:xfrm>
            <a:off x="2000818" y="685800"/>
            <a:ext cx="285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a4bf61da62_0_49:notes"/>
          <p:cNvSpPr/>
          <p:nvPr>
            <p:ph idx="2" type="sldImg"/>
          </p:nvPr>
        </p:nvSpPr>
        <p:spPr>
          <a:xfrm>
            <a:off x="2000818" y="685800"/>
            <a:ext cx="285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ga4bf61da62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1000"/>
              </a:spcBef>
              <a:spcAft>
                <a:spcPts val="0"/>
              </a:spcAft>
              <a:buClr>
                <a:schemeClr val="dk1"/>
              </a:buClr>
              <a:buSzPts val="7000"/>
              <a:buFont typeface="Arial"/>
              <a:buNone/>
            </a:pPr>
            <a:r>
              <a:rPr lang="en" sz="1000">
                <a:solidFill>
                  <a:srgbClr val="595959"/>
                </a:solidFill>
              </a:rPr>
              <a:t>Here you can put games you’ve referenced + a short description of why you included it </a:t>
            </a:r>
            <a:r>
              <a:rPr lang="en" sz="1200">
                <a:solidFill>
                  <a:srgbClr val="333333"/>
                </a:solidFill>
                <a:highlight>
                  <a:srgbClr val="FFFFFF"/>
                </a:highlight>
              </a:rPr>
              <a:t>😊</a:t>
            </a:r>
            <a:endParaRPr sz="1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2:notes"/>
          <p:cNvSpPr/>
          <p:nvPr>
            <p:ph idx="2" type="sldImg"/>
          </p:nvPr>
        </p:nvSpPr>
        <p:spPr>
          <a:xfrm>
            <a:off x="2000818" y="685800"/>
            <a:ext cx="285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a4bf61da62_0_0:notes"/>
          <p:cNvSpPr/>
          <p:nvPr>
            <p:ph idx="2" type="sldImg"/>
          </p:nvPr>
        </p:nvSpPr>
        <p:spPr>
          <a:xfrm>
            <a:off x="2000818" y="685800"/>
            <a:ext cx="285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ga4bf61da6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3:notes"/>
          <p:cNvSpPr/>
          <p:nvPr>
            <p:ph idx="2" type="sldImg"/>
          </p:nvPr>
        </p:nvSpPr>
        <p:spPr>
          <a:xfrm>
            <a:off x="2000818" y="685800"/>
            <a:ext cx="285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a4bf61da62_0_11:notes"/>
          <p:cNvSpPr/>
          <p:nvPr>
            <p:ph idx="2" type="sldImg"/>
          </p:nvPr>
        </p:nvSpPr>
        <p:spPr>
          <a:xfrm>
            <a:off x="2000818" y="685800"/>
            <a:ext cx="285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ga4bf61da62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4:notes"/>
          <p:cNvSpPr/>
          <p:nvPr>
            <p:ph idx="2" type="sldImg"/>
          </p:nvPr>
        </p:nvSpPr>
        <p:spPr>
          <a:xfrm>
            <a:off x="2000818" y="685800"/>
            <a:ext cx="285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a4bf61da62_0_28:notes"/>
          <p:cNvSpPr/>
          <p:nvPr>
            <p:ph idx="2" type="sldImg"/>
          </p:nvPr>
        </p:nvSpPr>
        <p:spPr>
          <a:xfrm>
            <a:off x="2000818" y="685800"/>
            <a:ext cx="285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ga4bf61da62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5:notes"/>
          <p:cNvSpPr/>
          <p:nvPr>
            <p:ph idx="2" type="sldImg"/>
          </p:nvPr>
        </p:nvSpPr>
        <p:spPr>
          <a:xfrm>
            <a:off x="2000818" y="685800"/>
            <a:ext cx="285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a4bf61da62_0_40:notes"/>
          <p:cNvSpPr/>
          <p:nvPr>
            <p:ph idx="2" type="sldImg"/>
          </p:nvPr>
        </p:nvSpPr>
        <p:spPr>
          <a:xfrm>
            <a:off x="2000818" y="685800"/>
            <a:ext cx="285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ga4bf61da62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8"/>
          <p:cNvSpPr txBox="1"/>
          <p:nvPr>
            <p:ph type="ctrTitle"/>
          </p:nvPr>
        </p:nvSpPr>
        <p:spPr>
          <a:xfrm>
            <a:off x="623417" y="3176853"/>
            <a:ext cx="17041200" cy="8758200"/>
          </a:xfrm>
          <a:prstGeom prst="rect">
            <a:avLst/>
          </a:prstGeom>
          <a:noFill/>
          <a:ln>
            <a:noFill/>
          </a:ln>
        </p:spPr>
        <p:txBody>
          <a:bodyPr anchorCtr="0" anchor="b" bIns="224400" lIns="224400" spcFirstLastPara="1" rIns="224400" wrap="square" tIns="224400">
            <a:noAutofit/>
          </a:bodyPr>
          <a:lstStyle>
            <a:lvl1pPr lvl="0" algn="ctr">
              <a:lnSpc>
                <a:spcPct val="100000"/>
              </a:lnSpc>
              <a:spcBef>
                <a:spcPts val="0"/>
              </a:spcBef>
              <a:spcAft>
                <a:spcPts val="0"/>
              </a:spcAft>
              <a:buSzPts val="12800"/>
              <a:buNone/>
              <a:defRPr sz="12800"/>
            </a:lvl1pPr>
            <a:lvl2pPr lvl="1" algn="ctr">
              <a:lnSpc>
                <a:spcPct val="100000"/>
              </a:lnSpc>
              <a:spcBef>
                <a:spcPts val="0"/>
              </a:spcBef>
              <a:spcAft>
                <a:spcPts val="0"/>
              </a:spcAft>
              <a:buSzPts val="12800"/>
              <a:buNone/>
              <a:defRPr sz="12800"/>
            </a:lvl2pPr>
            <a:lvl3pPr lvl="2" algn="ctr">
              <a:lnSpc>
                <a:spcPct val="100000"/>
              </a:lnSpc>
              <a:spcBef>
                <a:spcPts val="0"/>
              </a:spcBef>
              <a:spcAft>
                <a:spcPts val="0"/>
              </a:spcAft>
              <a:buSzPts val="12800"/>
              <a:buNone/>
              <a:defRPr sz="12800"/>
            </a:lvl3pPr>
            <a:lvl4pPr lvl="3" algn="ctr">
              <a:lnSpc>
                <a:spcPct val="100000"/>
              </a:lnSpc>
              <a:spcBef>
                <a:spcPts val="0"/>
              </a:spcBef>
              <a:spcAft>
                <a:spcPts val="0"/>
              </a:spcAft>
              <a:buSzPts val="12800"/>
              <a:buNone/>
              <a:defRPr sz="12800"/>
            </a:lvl4pPr>
            <a:lvl5pPr lvl="4" algn="ctr">
              <a:lnSpc>
                <a:spcPct val="100000"/>
              </a:lnSpc>
              <a:spcBef>
                <a:spcPts val="0"/>
              </a:spcBef>
              <a:spcAft>
                <a:spcPts val="0"/>
              </a:spcAft>
              <a:buSzPts val="12800"/>
              <a:buNone/>
              <a:defRPr sz="12800"/>
            </a:lvl5pPr>
            <a:lvl6pPr lvl="5" algn="ctr">
              <a:lnSpc>
                <a:spcPct val="100000"/>
              </a:lnSpc>
              <a:spcBef>
                <a:spcPts val="0"/>
              </a:spcBef>
              <a:spcAft>
                <a:spcPts val="0"/>
              </a:spcAft>
              <a:buSzPts val="12800"/>
              <a:buNone/>
              <a:defRPr sz="12800"/>
            </a:lvl6pPr>
            <a:lvl7pPr lvl="6" algn="ctr">
              <a:lnSpc>
                <a:spcPct val="100000"/>
              </a:lnSpc>
              <a:spcBef>
                <a:spcPts val="0"/>
              </a:spcBef>
              <a:spcAft>
                <a:spcPts val="0"/>
              </a:spcAft>
              <a:buSzPts val="12800"/>
              <a:buNone/>
              <a:defRPr sz="12800"/>
            </a:lvl7pPr>
            <a:lvl8pPr lvl="7" algn="ctr">
              <a:lnSpc>
                <a:spcPct val="100000"/>
              </a:lnSpc>
              <a:spcBef>
                <a:spcPts val="0"/>
              </a:spcBef>
              <a:spcAft>
                <a:spcPts val="0"/>
              </a:spcAft>
              <a:buSzPts val="12800"/>
              <a:buNone/>
              <a:defRPr sz="12800"/>
            </a:lvl8pPr>
            <a:lvl9pPr lvl="8" algn="ctr">
              <a:lnSpc>
                <a:spcPct val="100000"/>
              </a:lnSpc>
              <a:spcBef>
                <a:spcPts val="0"/>
              </a:spcBef>
              <a:spcAft>
                <a:spcPts val="0"/>
              </a:spcAft>
              <a:buSzPts val="12800"/>
              <a:buNone/>
              <a:defRPr sz="12800"/>
            </a:lvl9pPr>
          </a:lstStyle>
          <a:p/>
        </p:txBody>
      </p:sp>
      <p:sp>
        <p:nvSpPr>
          <p:cNvPr id="11" name="Google Shape;11;p8"/>
          <p:cNvSpPr txBox="1"/>
          <p:nvPr>
            <p:ph idx="1" type="subTitle"/>
          </p:nvPr>
        </p:nvSpPr>
        <p:spPr>
          <a:xfrm>
            <a:off x="623400" y="12092267"/>
            <a:ext cx="17041200" cy="3381600"/>
          </a:xfrm>
          <a:prstGeom prst="rect">
            <a:avLst/>
          </a:prstGeom>
          <a:noFill/>
          <a:ln>
            <a:noFill/>
          </a:ln>
        </p:spPr>
        <p:txBody>
          <a:bodyPr anchorCtr="0" anchor="t" bIns="224400" lIns="224400" spcFirstLastPara="1" rIns="224400" wrap="square" tIns="224400">
            <a:noAutofit/>
          </a:bodyPr>
          <a:lstStyle>
            <a:lvl1pPr lvl="0" algn="ctr">
              <a:lnSpc>
                <a:spcPct val="100000"/>
              </a:lnSpc>
              <a:spcBef>
                <a:spcPts val="0"/>
              </a:spcBef>
              <a:spcAft>
                <a:spcPts val="0"/>
              </a:spcAft>
              <a:buSzPts val="7000"/>
              <a:buNone/>
              <a:defRPr sz="7000"/>
            </a:lvl1pPr>
            <a:lvl2pPr lvl="1" algn="ctr">
              <a:lnSpc>
                <a:spcPct val="100000"/>
              </a:lnSpc>
              <a:spcBef>
                <a:spcPts val="0"/>
              </a:spcBef>
              <a:spcAft>
                <a:spcPts val="0"/>
              </a:spcAft>
              <a:buSzPts val="7000"/>
              <a:buNone/>
              <a:defRPr sz="7000"/>
            </a:lvl2pPr>
            <a:lvl3pPr lvl="2" algn="ctr">
              <a:lnSpc>
                <a:spcPct val="100000"/>
              </a:lnSpc>
              <a:spcBef>
                <a:spcPts val="0"/>
              </a:spcBef>
              <a:spcAft>
                <a:spcPts val="0"/>
              </a:spcAft>
              <a:buSzPts val="7000"/>
              <a:buNone/>
              <a:defRPr sz="7000"/>
            </a:lvl3pPr>
            <a:lvl4pPr lvl="3" algn="ctr">
              <a:lnSpc>
                <a:spcPct val="100000"/>
              </a:lnSpc>
              <a:spcBef>
                <a:spcPts val="0"/>
              </a:spcBef>
              <a:spcAft>
                <a:spcPts val="0"/>
              </a:spcAft>
              <a:buSzPts val="7000"/>
              <a:buNone/>
              <a:defRPr sz="7000"/>
            </a:lvl4pPr>
            <a:lvl5pPr lvl="4" algn="ctr">
              <a:lnSpc>
                <a:spcPct val="100000"/>
              </a:lnSpc>
              <a:spcBef>
                <a:spcPts val="0"/>
              </a:spcBef>
              <a:spcAft>
                <a:spcPts val="0"/>
              </a:spcAft>
              <a:buSzPts val="7000"/>
              <a:buNone/>
              <a:defRPr sz="7000"/>
            </a:lvl5pPr>
            <a:lvl6pPr lvl="5" algn="ctr">
              <a:lnSpc>
                <a:spcPct val="100000"/>
              </a:lnSpc>
              <a:spcBef>
                <a:spcPts val="0"/>
              </a:spcBef>
              <a:spcAft>
                <a:spcPts val="0"/>
              </a:spcAft>
              <a:buSzPts val="7000"/>
              <a:buNone/>
              <a:defRPr sz="7000"/>
            </a:lvl6pPr>
            <a:lvl7pPr lvl="6" algn="ctr">
              <a:lnSpc>
                <a:spcPct val="100000"/>
              </a:lnSpc>
              <a:spcBef>
                <a:spcPts val="0"/>
              </a:spcBef>
              <a:spcAft>
                <a:spcPts val="0"/>
              </a:spcAft>
              <a:buSzPts val="7000"/>
              <a:buNone/>
              <a:defRPr sz="7000"/>
            </a:lvl7pPr>
            <a:lvl8pPr lvl="7" algn="ctr">
              <a:lnSpc>
                <a:spcPct val="100000"/>
              </a:lnSpc>
              <a:spcBef>
                <a:spcPts val="0"/>
              </a:spcBef>
              <a:spcAft>
                <a:spcPts val="0"/>
              </a:spcAft>
              <a:buSzPts val="7000"/>
              <a:buNone/>
              <a:defRPr sz="7000"/>
            </a:lvl8pPr>
            <a:lvl9pPr lvl="8" algn="ctr">
              <a:lnSpc>
                <a:spcPct val="100000"/>
              </a:lnSpc>
              <a:spcBef>
                <a:spcPts val="0"/>
              </a:spcBef>
              <a:spcAft>
                <a:spcPts val="0"/>
              </a:spcAft>
              <a:buSzPts val="7000"/>
              <a:buNone/>
              <a:defRPr sz="7000"/>
            </a:lvl9pPr>
          </a:lstStyle>
          <a:p/>
        </p:txBody>
      </p:sp>
      <p:sp>
        <p:nvSpPr>
          <p:cNvPr id="12" name="Google Shape;12;p8"/>
          <p:cNvSpPr txBox="1"/>
          <p:nvPr>
            <p:ph idx="12" type="sldNum"/>
          </p:nvPr>
        </p:nvSpPr>
        <p:spPr>
          <a:xfrm>
            <a:off x="16944916" y="19896392"/>
            <a:ext cx="1097400" cy="1678800"/>
          </a:xfrm>
          <a:prstGeom prst="rect">
            <a:avLst/>
          </a:prstGeom>
          <a:noFill/>
          <a:ln>
            <a:noFill/>
          </a:ln>
        </p:spPr>
        <p:txBody>
          <a:bodyPr anchorCtr="0" anchor="ctr" bIns="224400" lIns="224400" spcFirstLastPara="1" rIns="224400" wrap="square" tIns="224400">
            <a:noAutofit/>
          </a:bodyPr>
          <a:lstStyle>
            <a:lvl1pPr indent="0" lvl="0"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7"/>
          <p:cNvSpPr txBox="1"/>
          <p:nvPr>
            <p:ph hasCustomPrompt="1" type="title"/>
          </p:nvPr>
        </p:nvSpPr>
        <p:spPr>
          <a:xfrm>
            <a:off x="623400" y="4719467"/>
            <a:ext cx="17041200" cy="8377800"/>
          </a:xfrm>
          <a:prstGeom prst="rect">
            <a:avLst/>
          </a:prstGeom>
          <a:noFill/>
          <a:ln>
            <a:noFill/>
          </a:ln>
        </p:spPr>
        <p:txBody>
          <a:bodyPr anchorCtr="0" anchor="b" bIns="224400" lIns="224400" spcFirstLastPara="1" rIns="224400" wrap="square" tIns="224400">
            <a:noAutofit/>
          </a:bodyPr>
          <a:lstStyle>
            <a:lvl1pPr lvl="0" algn="ctr">
              <a:lnSpc>
                <a:spcPct val="100000"/>
              </a:lnSpc>
              <a:spcBef>
                <a:spcPts val="0"/>
              </a:spcBef>
              <a:spcAft>
                <a:spcPts val="0"/>
              </a:spcAft>
              <a:buSzPts val="29400"/>
              <a:buNone/>
              <a:defRPr sz="29400"/>
            </a:lvl1pPr>
            <a:lvl2pPr lvl="1" algn="ctr">
              <a:lnSpc>
                <a:spcPct val="100000"/>
              </a:lnSpc>
              <a:spcBef>
                <a:spcPts val="0"/>
              </a:spcBef>
              <a:spcAft>
                <a:spcPts val="0"/>
              </a:spcAft>
              <a:buSzPts val="29400"/>
              <a:buNone/>
              <a:defRPr sz="29400"/>
            </a:lvl2pPr>
            <a:lvl3pPr lvl="2" algn="ctr">
              <a:lnSpc>
                <a:spcPct val="100000"/>
              </a:lnSpc>
              <a:spcBef>
                <a:spcPts val="0"/>
              </a:spcBef>
              <a:spcAft>
                <a:spcPts val="0"/>
              </a:spcAft>
              <a:buSzPts val="29400"/>
              <a:buNone/>
              <a:defRPr sz="29400"/>
            </a:lvl3pPr>
            <a:lvl4pPr lvl="3" algn="ctr">
              <a:lnSpc>
                <a:spcPct val="100000"/>
              </a:lnSpc>
              <a:spcBef>
                <a:spcPts val="0"/>
              </a:spcBef>
              <a:spcAft>
                <a:spcPts val="0"/>
              </a:spcAft>
              <a:buSzPts val="29400"/>
              <a:buNone/>
              <a:defRPr sz="29400"/>
            </a:lvl4pPr>
            <a:lvl5pPr lvl="4" algn="ctr">
              <a:lnSpc>
                <a:spcPct val="100000"/>
              </a:lnSpc>
              <a:spcBef>
                <a:spcPts val="0"/>
              </a:spcBef>
              <a:spcAft>
                <a:spcPts val="0"/>
              </a:spcAft>
              <a:buSzPts val="29400"/>
              <a:buNone/>
              <a:defRPr sz="29400"/>
            </a:lvl5pPr>
            <a:lvl6pPr lvl="5" algn="ctr">
              <a:lnSpc>
                <a:spcPct val="100000"/>
              </a:lnSpc>
              <a:spcBef>
                <a:spcPts val="0"/>
              </a:spcBef>
              <a:spcAft>
                <a:spcPts val="0"/>
              </a:spcAft>
              <a:buSzPts val="29400"/>
              <a:buNone/>
              <a:defRPr sz="29400"/>
            </a:lvl6pPr>
            <a:lvl7pPr lvl="6" algn="ctr">
              <a:lnSpc>
                <a:spcPct val="100000"/>
              </a:lnSpc>
              <a:spcBef>
                <a:spcPts val="0"/>
              </a:spcBef>
              <a:spcAft>
                <a:spcPts val="0"/>
              </a:spcAft>
              <a:buSzPts val="29400"/>
              <a:buNone/>
              <a:defRPr sz="29400"/>
            </a:lvl7pPr>
            <a:lvl8pPr lvl="7" algn="ctr">
              <a:lnSpc>
                <a:spcPct val="100000"/>
              </a:lnSpc>
              <a:spcBef>
                <a:spcPts val="0"/>
              </a:spcBef>
              <a:spcAft>
                <a:spcPts val="0"/>
              </a:spcAft>
              <a:buSzPts val="29400"/>
              <a:buNone/>
              <a:defRPr sz="29400"/>
            </a:lvl8pPr>
            <a:lvl9pPr lvl="8" algn="ctr">
              <a:lnSpc>
                <a:spcPct val="100000"/>
              </a:lnSpc>
              <a:spcBef>
                <a:spcPts val="0"/>
              </a:spcBef>
              <a:spcAft>
                <a:spcPts val="0"/>
              </a:spcAft>
              <a:buSzPts val="29400"/>
              <a:buNone/>
              <a:defRPr sz="29400"/>
            </a:lvl9pPr>
          </a:lstStyle>
          <a:p>
            <a:r>
              <a:t>xx%</a:t>
            </a:r>
          </a:p>
        </p:txBody>
      </p:sp>
      <p:sp>
        <p:nvSpPr>
          <p:cNvPr id="46" name="Google Shape;46;p17"/>
          <p:cNvSpPr txBox="1"/>
          <p:nvPr>
            <p:ph idx="1" type="body"/>
          </p:nvPr>
        </p:nvSpPr>
        <p:spPr>
          <a:xfrm>
            <a:off x="623400" y="13449494"/>
            <a:ext cx="17041200" cy="5550000"/>
          </a:xfrm>
          <a:prstGeom prst="rect">
            <a:avLst/>
          </a:prstGeom>
          <a:noFill/>
          <a:ln>
            <a:noFill/>
          </a:ln>
        </p:spPr>
        <p:txBody>
          <a:bodyPr anchorCtr="0" anchor="t" bIns="224400" lIns="224400" spcFirstLastPara="1" rIns="224400" wrap="square" tIns="224400">
            <a:noAutofit/>
          </a:bodyPr>
          <a:lstStyle>
            <a:lvl1pPr indent="-508000" lvl="0" marL="457200" algn="ctr">
              <a:lnSpc>
                <a:spcPct val="115000"/>
              </a:lnSpc>
              <a:spcBef>
                <a:spcPts val="0"/>
              </a:spcBef>
              <a:spcAft>
                <a:spcPts val="0"/>
              </a:spcAft>
              <a:buSzPts val="4400"/>
              <a:buChar char="●"/>
              <a:defRPr/>
            </a:lvl1pPr>
            <a:lvl2pPr indent="-444500" lvl="1" marL="914400" algn="ctr">
              <a:lnSpc>
                <a:spcPct val="115000"/>
              </a:lnSpc>
              <a:spcBef>
                <a:spcPts val="3800"/>
              </a:spcBef>
              <a:spcAft>
                <a:spcPts val="0"/>
              </a:spcAft>
              <a:buSzPts val="3400"/>
              <a:buChar char="○"/>
              <a:defRPr/>
            </a:lvl2pPr>
            <a:lvl3pPr indent="-444500" lvl="2" marL="1371600" algn="ctr">
              <a:lnSpc>
                <a:spcPct val="115000"/>
              </a:lnSpc>
              <a:spcBef>
                <a:spcPts val="3800"/>
              </a:spcBef>
              <a:spcAft>
                <a:spcPts val="0"/>
              </a:spcAft>
              <a:buSzPts val="3400"/>
              <a:buChar char="■"/>
              <a:defRPr/>
            </a:lvl3pPr>
            <a:lvl4pPr indent="-444500" lvl="3" marL="1828800" algn="ctr">
              <a:lnSpc>
                <a:spcPct val="115000"/>
              </a:lnSpc>
              <a:spcBef>
                <a:spcPts val="3800"/>
              </a:spcBef>
              <a:spcAft>
                <a:spcPts val="0"/>
              </a:spcAft>
              <a:buSzPts val="3400"/>
              <a:buChar char="●"/>
              <a:defRPr/>
            </a:lvl4pPr>
            <a:lvl5pPr indent="-444500" lvl="4" marL="2286000" algn="ctr">
              <a:lnSpc>
                <a:spcPct val="115000"/>
              </a:lnSpc>
              <a:spcBef>
                <a:spcPts val="3800"/>
              </a:spcBef>
              <a:spcAft>
                <a:spcPts val="0"/>
              </a:spcAft>
              <a:buSzPts val="3400"/>
              <a:buChar char="○"/>
              <a:defRPr/>
            </a:lvl5pPr>
            <a:lvl6pPr indent="-444500" lvl="5" marL="2743200" algn="ctr">
              <a:lnSpc>
                <a:spcPct val="115000"/>
              </a:lnSpc>
              <a:spcBef>
                <a:spcPts val="3800"/>
              </a:spcBef>
              <a:spcAft>
                <a:spcPts val="0"/>
              </a:spcAft>
              <a:buSzPts val="3400"/>
              <a:buChar char="■"/>
              <a:defRPr/>
            </a:lvl6pPr>
            <a:lvl7pPr indent="-444500" lvl="6" marL="3200400" algn="ctr">
              <a:lnSpc>
                <a:spcPct val="115000"/>
              </a:lnSpc>
              <a:spcBef>
                <a:spcPts val="3800"/>
              </a:spcBef>
              <a:spcAft>
                <a:spcPts val="0"/>
              </a:spcAft>
              <a:buSzPts val="3400"/>
              <a:buChar char="●"/>
              <a:defRPr/>
            </a:lvl7pPr>
            <a:lvl8pPr indent="-444500" lvl="7" marL="3657600" algn="ctr">
              <a:lnSpc>
                <a:spcPct val="115000"/>
              </a:lnSpc>
              <a:spcBef>
                <a:spcPts val="3800"/>
              </a:spcBef>
              <a:spcAft>
                <a:spcPts val="0"/>
              </a:spcAft>
              <a:buSzPts val="3400"/>
              <a:buChar char="○"/>
              <a:defRPr/>
            </a:lvl8pPr>
            <a:lvl9pPr indent="-444500" lvl="8" marL="4114800" algn="ctr">
              <a:lnSpc>
                <a:spcPct val="115000"/>
              </a:lnSpc>
              <a:spcBef>
                <a:spcPts val="3800"/>
              </a:spcBef>
              <a:spcAft>
                <a:spcPts val="3800"/>
              </a:spcAft>
              <a:buSzPts val="3400"/>
              <a:buChar char="■"/>
              <a:defRPr/>
            </a:lvl9pPr>
          </a:lstStyle>
          <a:p/>
        </p:txBody>
      </p:sp>
      <p:sp>
        <p:nvSpPr>
          <p:cNvPr id="47" name="Google Shape;47;p17"/>
          <p:cNvSpPr txBox="1"/>
          <p:nvPr>
            <p:ph idx="12" type="sldNum"/>
          </p:nvPr>
        </p:nvSpPr>
        <p:spPr>
          <a:xfrm>
            <a:off x="16944916" y="19896392"/>
            <a:ext cx="1097400" cy="1678800"/>
          </a:xfrm>
          <a:prstGeom prst="rect">
            <a:avLst/>
          </a:prstGeom>
          <a:noFill/>
          <a:ln>
            <a:noFill/>
          </a:ln>
        </p:spPr>
        <p:txBody>
          <a:bodyPr anchorCtr="0" anchor="ctr" bIns="224400" lIns="224400" spcFirstLastPara="1" rIns="224400" wrap="square" tIns="224400">
            <a:noAutofit/>
          </a:bodyPr>
          <a:lstStyle>
            <a:lvl1pPr indent="0" lvl="0"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8"/>
          <p:cNvSpPr txBox="1"/>
          <p:nvPr>
            <p:ph idx="12" type="sldNum"/>
          </p:nvPr>
        </p:nvSpPr>
        <p:spPr>
          <a:xfrm>
            <a:off x="16944916" y="19896392"/>
            <a:ext cx="1097400" cy="1678800"/>
          </a:xfrm>
          <a:prstGeom prst="rect">
            <a:avLst/>
          </a:prstGeom>
          <a:noFill/>
          <a:ln>
            <a:noFill/>
          </a:ln>
        </p:spPr>
        <p:txBody>
          <a:bodyPr anchorCtr="0" anchor="ctr" bIns="224400" lIns="224400" spcFirstLastPara="1" rIns="224400" wrap="square" tIns="224400">
            <a:noAutofit/>
          </a:bodyPr>
          <a:lstStyle>
            <a:lvl1pPr indent="0" lvl="0"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9"/>
          <p:cNvSpPr txBox="1"/>
          <p:nvPr>
            <p:ph type="title"/>
          </p:nvPr>
        </p:nvSpPr>
        <p:spPr>
          <a:xfrm>
            <a:off x="623400" y="9176960"/>
            <a:ext cx="17041200" cy="3590400"/>
          </a:xfrm>
          <a:prstGeom prst="rect">
            <a:avLst/>
          </a:prstGeom>
          <a:noFill/>
          <a:ln>
            <a:noFill/>
          </a:ln>
        </p:spPr>
        <p:txBody>
          <a:bodyPr anchorCtr="0" anchor="ctr" bIns="224400" lIns="224400" spcFirstLastPara="1" rIns="224400" wrap="square" tIns="224400">
            <a:noAutofit/>
          </a:bodyPr>
          <a:lstStyle>
            <a:lvl1pPr lvl="0" algn="ctr">
              <a:lnSpc>
                <a:spcPct val="100000"/>
              </a:lnSpc>
              <a:spcBef>
                <a:spcPts val="0"/>
              </a:spcBef>
              <a:spcAft>
                <a:spcPts val="0"/>
              </a:spcAft>
              <a:buSzPts val="9000"/>
              <a:buNone/>
              <a:defRPr sz="9000"/>
            </a:lvl1pPr>
            <a:lvl2pPr lvl="1" algn="ctr">
              <a:lnSpc>
                <a:spcPct val="100000"/>
              </a:lnSpc>
              <a:spcBef>
                <a:spcPts val="0"/>
              </a:spcBef>
              <a:spcAft>
                <a:spcPts val="0"/>
              </a:spcAft>
              <a:buSzPts val="9000"/>
              <a:buNone/>
              <a:defRPr sz="9000"/>
            </a:lvl2pPr>
            <a:lvl3pPr lvl="2" algn="ctr">
              <a:lnSpc>
                <a:spcPct val="100000"/>
              </a:lnSpc>
              <a:spcBef>
                <a:spcPts val="0"/>
              </a:spcBef>
              <a:spcAft>
                <a:spcPts val="0"/>
              </a:spcAft>
              <a:buSzPts val="9000"/>
              <a:buNone/>
              <a:defRPr sz="9000"/>
            </a:lvl3pPr>
            <a:lvl4pPr lvl="3" algn="ctr">
              <a:lnSpc>
                <a:spcPct val="100000"/>
              </a:lnSpc>
              <a:spcBef>
                <a:spcPts val="0"/>
              </a:spcBef>
              <a:spcAft>
                <a:spcPts val="0"/>
              </a:spcAft>
              <a:buSzPts val="9000"/>
              <a:buNone/>
              <a:defRPr sz="9000"/>
            </a:lvl4pPr>
            <a:lvl5pPr lvl="4" algn="ctr">
              <a:lnSpc>
                <a:spcPct val="100000"/>
              </a:lnSpc>
              <a:spcBef>
                <a:spcPts val="0"/>
              </a:spcBef>
              <a:spcAft>
                <a:spcPts val="0"/>
              </a:spcAft>
              <a:buSzPts val="9000"/>
              <a:buNone/>
              <a:defRPr sz="9000"/>
            </a:lvl5pPr>
            <a:lvl6pPr lvl="5" algn="ctr">
              <a:lnSpc>
                <a:spcPct val="100000"/>
              </a:lnSpc>
              <a:spcBef>
                <a:spcPts val="0"/>
              </a:spcBef>
              <a:spcAft>
                <a:spcPts val="0"/>
              </a:spcAft>
              <a:buSzPts val="9000"/>
              <a:buNone/>
              <a:defRPr sz="9000"/>
            </a:lvl6pPr>
            <a:lvl7pPr lvl="6" algn="ctr">
              <a:lnSpc>
                <a:spcPct val="100000"/>
              </a:lnSpc>
              <a:spcBef>
                <a:spcPts val="0"/>
              </a:spcBef>
              <a:spcAft>
                <a:spcPts val="0"/>
              </a:spcAft>
              <a:buSzPts val="9000"/>
              <a:buNone/>
              <a:defRPr sz="9000"/>
            </a:lvl7pPr>
            <a:lvl8pPr lvl="7" algn="ctr">
              <a:lnSpc>
                <a:spcPct val="100000"/>
              </a:lnSpc>
              <a:spcBef>
                <a:spcPts val="0"/>
              </a:spcBef>
              <a:spcAft>
                <a:spcPts val="0"/>
              </a:spcAft>
              <a:buSzPts val="9000"/>
              <a:buNone/>
              <a:defRPr sz="9000"/>
            </a:lvl8pPr>
            <a:lvl9pPr lvl="8" algn="ctr">
              <a:lnSpc>
                <a:spcPct val="100000"/>
              </a:lnSpc>
              <a:spcBef>
                <a:spcPts val="0"/>
              </a:spcBef>
              <a:spcAft>
                <a:spcPts val="0"/>
              </a:spcAft>
              <a:buSzPts val="9000"/>
              <a:buNone/>
              <a:defRPr sz="9000"/>
            </a:lvl9pPr>
          </a:lstStyle>
          <a:p/>
        </p:txBody>
      </p:sp>
      <p:sp>
        <p:nvSpPr>
          <p:cNvPr id="15" name="Google Shape;15;p9"/>
          <p:cNvSpPr txBox="1"/>
          <p:nvPr>
            <p:ph idx="12" type="sldNum"/>
          </p:nvPr>
        </p:nvSpPr>
        <p:spPr>
          <a:xfrm>
            <a:off x="16944916" y="19896392"/>
            <a:ext cx="1097400" cy="1678800"/>
          </a:xfrm>
          <a:prstGeom prst="rect">
            <a:avLst/>
          </a:prstGeom>
          <a:noFill/>
          <a:ln>
            <a:noFill/>
          </a:ln>
        </p:spPr>
        <p:txBody>
          <a:bodyPr anchorCtr="0" anchor="ctr" bIns="224400" lIns="224400" spcFirstLastPara="1" rIns="224400" wrap="square" tIns="224400">
            <a:noAutofit/>
          </a:bodyPr>
          <a:lstStyle>
            <a:lvl1pPr indent="0" lvl="0"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10"/>
          <p:cNvSpPr txBox="1"/>
          <p:nvPr>
            <p:ph type="title"/>
          </p:nvPr>
        </p:nvSpPr>
        <p:spPr>
          <a:xfrm>
            <a:off x="623400" y="1898773"/>
            <a:ext cx="17041200" cy="2443800"/>
          </a:xfrm>
          <a:prstGeom prst="rect">
            <a:avLst/>
          </a:prstGeom>
          <a:noFill/>
          <a:ln>
            <a:noFill/>
          </a:ln>
        </p:spPr>
        <p:txBody>
          <a:bodyPr anchorCtr="0" anchor="t" bIns="224400" lIns="224400" spcFirstLastPara="1" rIns="224400" wrap="square" tIns="224400">
            <a:noAutofit/>
          </a:bodyPr>
          <a:lstStyle>
            <a:lvl1pPr lvl="0" algn="l">
              <a:lnSpc>
                <a:spcPct val="100000"/>
              </a:lnSpc>
              <a:spcBef>
                <a:spcPts val="0"/>
              </a:spcBef>
              <a:spcAft>
                <a:spcPts val="0"/>
              </a:spcAft>
              <a:buSzPts val="7000"/>
              <a:buNone/>
              <a:defRPr/>
            </a:lvl1pPr>
            <a:lvl2pPr lvl="1" algn="l">
              <a:lnSpc>
                <a:spcPct val="100000"/>
              </a:lnSpc>
              <a:spcBef>
                <a:spcPts val="0"/>
              </a:spcBef>
              <a:spcAft>
                <a:spcPts val="0"/>
              </a:spcAft>
              <a:buSzPts val="7000"/>
              <a:buNone/>
              <a:defRPr/>
            </a:lvl2pPr>
            <a:lvl3pPr lvl="2" algn="l">
              <a:lnSpc>
                <a:spcPct val="100000"/>
              </a:lnSpc>
              <a:spcBef>
                <a:spcPts val="0"/>
              </a:spcBef>
              <a:spcAft>
                <a:spcPts val="0"/>
              </a:spcAft>
              <a:buSzPts val="7000"/>
              <a:buNone/>
              <a:defRPr/>
            </a:lvl3pPr>
            <a:lvl4pPr lvl="3" algn="l">
              <a:lnSpc>
                <a:spcPct val="100000"/>
              </a:lnSpc>
              <a:spcBef>
                <a:spcPts val="0"/>
              </a:spcBef>
              <a:spcAft>
                <a:spcPts val="0"/>
              </a:spcAft>
              <a:buSzPts val="7000"/>
              <a:buNone/>
              <a:defRPr/>
            </a:lvl4pPr>
            <a:lvl5pPr lvl="4" algn="l">
              <a:lnSpc>
                <a:spcPct val="100000"/>
              </a:lnSpc>
              <a:spcBef>
                <a:spcPts val="0"/>
              </a:spcBef>
              <a:spcAft>
                <a:spcPts val="0"/>
              </a:spcAft>
              <a:buSzPts val="7000"/>
              <a:buNone/>
              <a:defRPr/>
            </a:lvl5pPr>
            <a:lvl6pPr lvl="5" algn="l">
              <a:lnSpc>
                <a:spcPct val="100000"/>
              </a:lnSpc>
              <a:spcBef>
                <a:spcPts val="0"/>
              </a:spcBef>
              <a:spcAft>
                <a:spcPts val="0"/>
              </a:spcAft>
              <a:buSzPts val="7000"/>
              <a:buNone/>
              <a:defRPr/>
            </a:lvl6pPr>
            <a:lvl7pPr lvl="6" algn="l">
              <a:lnSpc>
                <a:spcPct val="100000"/>
              </a:lnSpc>
              <a:spcBef>
                <a:spcPts val="0"/>
              </a:spcBef>
              <a:spcAft>
                <a:spcPts val="0"/>
              </a:spcAft>
              <a:buSzPts val="7000"/>
              <a:buNone/>
              <a:defRPr/>
            </a:lvl7pPr>
            <a:lvl8pPr lvl="7" algn="l">
              <a:lnSpc>
                <a:spcPct val="100000"/>
              </a:lnSpc>
              <a:spcBef>
                <a:spcPts val="0"/>
              </a:spcBef>
              <a:spcAft>
                <a:spcPts val="0"/>
              </a:spcAft>
              <a:buSzPts val="7000"/>
              <a:buNone/>
              <a:defRPr/>
            </a:lvl8pPr>
            <a:lvl9pPr lvl="8" algn="l">
              <a:lnSpc>
                <a:spcPct val="100000"/>
              </a:lnSpc>
              <a:spcBef>
                <a:spcPts val="0"/>
              </a:spcBef>
              <a:spcAft>
                <a:spcPts val="0"/>
              </a:spcAft>
              <a:buSzPts val="7000"/>
              <a:buNone/>
              <a:defRPr/>
            </a:lvl9pPr>
          </a:lstStyle>
          <a:p/>
        </p:txBody>
      </p:sp>
      <p:sp>
        <p:nvSpPr>
          <p:cNvPr id="18" name="Google Shape;18;p10"/>
          <p:cNvSpPr txBox="1"/>
          <p:nvPr>
            <p:ph idx="1" type="body"/>
          </p:nvPr>
        </p:nvSpPr>
        <p:spPr>
          <a:xfrm>
            <a:off x="623400" y="4917227"/>
            <a:ext cx="17041200" cy="14576400"/>
          </a:xfrm>
          <a:prstGeom prst="rect">
            <a:avLst/>
          </a:prstGeom>
          <a:noFill/>
          <a:ln>
            <a:noFill/>
          </a:ln>
        </p:spPr>
        <p:txBody>
          <a:bodyPr anchorCtr="0" anchor="t" bIns="224400" lIns="224400" spcFirstLastPara="1" rIns="224400" wrap="square" tIns="224400">
            <a:noAutofit/>
          </a:bodyPr>
          <a:lstStyle>
            <a:lvl1pPr indent="-508000" lvl="0" marL="457200" algn="l">
              <a:lnSpc>
                <a:spcPct val="115000"/>
              </a:lnSpc>
              <a:spcBef>
                <a:spcPts val="0"/>
              </a:spcBef>
              <a:spcAft>
                <a:spcPts val="0"/>
              </a:spcAft>
              <a:buSzPts val="4400"/>
              <a:buChar char="●"/>
              <a:defRPr/>
            </a:lvl1pPr>
            <a:lvl2pPr indent="-444500" lvl="1" marL="914400" algn="l">
              <a:lnSpc>
                <a:spcPct val="115000"/>
              </a:lnSpc>
              <a:spcBef>
                <a:spcPts val="3800"/>
              </a:spcBef>
              <a:spcAft>
                <a:spcPts val="0"/>
              </a:spcAft>
              <a:buSzPts val="3400"/>
              <a:buChar char="○"/>
              <a:defRPr/>
            </a:lvl2pPr>
            <a:lvl3pPr indent="-444500" lvl="2" marL="1371600" algn="l">
              <a:lnSpc>
                <a:spcPct val="115000"/>
              </a:lnSpc>
              <a:spcBef>
                <a:spcPts val="3800"/>
              </a:spcBef>
              <a:spcAft>
                <a:spcPts val="0"/>
              </a:spcAft>
              <a:buSzPts val="3400"/>
              <a:buChar char="■"/>
              <a:defRPr/>
            </a:lvl3pPr>
            <a:lvl4pPr indent="-444500" lvl="3" marL="1828800" algn="l">
              <a:lnSpc>
                <a:spcPct val="115000"/>
              </a:lnSpc>
              <a:spcBef>
                <a:spcPts val="3800"/>
              </a:spcBef>
              <a:spcAft>
                <a:spcPts val="0"/>
              </a:spcAft>
              <a:buSzPts val="3400"/>
              <a:buChar char="●"/>
              <a:defRPr/>
            </a:lvl4pPr>
            <a:lvl5pPr indent="-444500" lvl="4" marL="2286000" algn="l">
              <a:lnSpc>
                <a:spcPct val="115000"/>
              </a:lnSpc>
              <a:spcBef>
                <a:spcPts val="3800"/>
              </a:spcBef>
              <a:spcAft>
                <a:spcPts val="0"/>
              </a:spcAft>
              <a:buSzPts val="3400"/>
              <a:buChar char="○"/>
              <a:defRPr/>
            </a:lvl5pPr>
            <a:lvl6pPr indent="-444500" lvl="5" marL="2743200" algn="l">
              <a:lnSpc>
                <a:spcPct val="115000"/>
              </a:lnSpc>
              <a:spcBef>
                <a:spcPts val="3800"/>
              </a:spcBef>
              <a:spcAft>
                <a:spcPts val="0"/>
              </a:spcAft>
              <a:buSzPts val="3400"/>
              <a:buChar char="■"/>
              <a:defRPr/>
            </a:lvl6pPr>
            <a:lvl7pPr indent="-444500" lvl="6" marL="3200400" algn="l">
              <a:lnSpc>
                <a:spcPct val="115000"/>
              </a:lnSpc>
              <a:spcBef>
                <a:spcPts val="3800"/>
              </a:spcBef>
              <a:spcAft>
                <a:spcPts val="0"/>
              </a:spcAft>
              <a:buSzPts val="3400"/>
              <a:buChar char="●"/>
              <a:defRPr/>
            </a:lvl7pPr>
            <a:lvl8pPr indent="-444500" lvl="7" marL="3657600" algn="l">
              <a:lnSpc>
                <a:spcPct val="115000"/>
              </a:lnSpc>
              <a:spcBef>
                <a:spcPts val="3800"/>
              </a:spcBef>
              <a:spcAft>
                <a:spcPts val="0"/>
              </a:spcAft>
              <a:buSzPts val="3400"/>
              <a:buChar char="○"/>
              <a:defRPr/>
            </a:lvl8pPr>
            <a:lvl9pPr indent="-444500" lvl="8" marL="4114800" algn="l">
              <a:lnSpc>
                <a:spcPct val="115000"/>
              </a:lnSpc>
              <a:spcBef>
                <a:spcPts val="3800"/>
              </a:spcBef>
              <a:spcAft>
                <a:spcPts val="3800"/>
              </a:spcAft>
              <a:buSzPts val="3400"/>
              <a:buChar char="■"/>
              <a:defRPr/>
            </a:lvl9pPr>
          </a:lstStyle>
          <a:p/>
        </p:txBody>
      </p:sp>
      <p:sp>
        <p:nvSpPr>
          <p:cNvPr id="19" name="Google Shape;19;p10"/>
          <p:cNvSpPr txBox="1"/>
          <p:nvPr>
            <p:ph idx="12" type="sldNum"/>
          </p:nvPr>
        </p:nvSpPr>
        <p:spPr>
          <a:xfrm>
            <a:off x="16944916" y="19896392"/>
            <a:ext cx="1097400" cy="1678800"/>
          </a:xfrm>
          <a:prstGeom prst="rect">
            <a:avLst/>
          </a:prstGeom>
          <a:noFill/>
          <a:ln>
            <a:noFill/>
          </a:ln>
        </p:spPr>
        <p:txBody>
          <a:bodyPr anchorCtr="0" anchor="ctr" bIns="224400" lIns="224400" spcFirstLastPara="1" rIns="224400" wrap="square" tIns="224400">
            <a:noAutofit/>
          </a:bodyPr>
          <a:lstStyle>
            <a:lvl1pPr indent="0" lvl="0"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11"/>
          <p:cNvSpPr txBox="1"/>
          <p:nvPr>
            <p:ph type="title"/>
          </p:nvPr>
        </p:nvSpPr>
        <p:spPr>
          <a:xfrm>
            <a:off x="623400" y="1898773"/>
            <a:ext cx="17041200" cy="2443800"/>
          </a:xfrm>
          <a:prstGeom prst="rect">
            <a:avLst/>
          </a:prstGeom>
          <a:noFill/>
          <a:ln>
            <a:noFill/>
          </a:ln>
        </p:spPr>
        <p:txBody>
          <a:bodyPr anchorCtr="0" anchor="t" bIns="224400" lIns="224400" spcFirstLastPara="1" rIns="224400" wrap="square" tIns="224400">
            <a:noAutofit/>
          </a:bodyPr>
          <a:lstStyle>
            <a:lvl1pPr lvl="0" algn="l">
              <a:lnSpc>
                <a:spcPct val="100000"/>
              </a:lnSpc>
              <a:spcBef>
                <a:spcPts val="0"/>
              </a:spcBef>
              <a:spcAft>
                <a:spcPts val="0"/>
              </a:spcAft>
              <a:buSzPts val="7000"/>
              <a:buNone/>
              <a:defRPr/>
            </a:lvl1pPr>
            <a:lvl2pPr lvl="1" algn="l">
              <a:lnSpc>
                <a:spcPct val="100000"/>
              </a:lnSpc>
              <a:spcBef>
                <a:spcPts val="0"/>
              </a:spcBef>
              <a:spcAft>
                <a:spcPts val="0"/>
              </a:spcAft>
              <a:buSzPts val="7000"/>
              <a:buNone/>
              <a:defRPr/>
            </a:lvl2pPr>
            <a:lvl3pPr lvl="2" algn="l">
              <a:lnSpc>
                <a:spcPct val="100000"/>
              </a:lnSpc>
              <a:spcBef>
                <a:spcPts val="0"/>
              </a:spcBef>
              <a:spcAft>
                <a:spcPts val="0"/>
              </a:spcAft>
              <a:buSzPts val="7000"/>
              <a:buNone/>
              <a:defRPr/>
            </a:lvl3pPr>
            <a:lvl4pPr lvl="3" algn="l">
              <a:lnSpc>
                <a:spcPct val="100000"/>
              </a:lnSpc>
              <a:spcBef>
                <a:spcPts val="0"/>
              </a:spcBef>
              <a:spcAft>
                <a:spcPts val="0"/>
              </a:spcAft>
              <a:buSzPts val="7000"/>
              <a:buNone/>
              <a:defRPr/>
            </a:lvl4pPr>
            <a:lvl5pPr lvl="4" algn="l">
              <a:lnSpc>
                <a:spcPct val="100000"/>
              </a:lnSpc>
              <a:spcBef>
                <a:spcPts val="0"/>
              </a:spcBef>
              <a:spcAft>
                <a:spcPts val="0"/>
              </a:spcAft>
              <a:buSzPts val="7000"/>
              <a:buNone/>
              <a:defRPr/>
            </a:lvl5pPr>
            <a:lvl6pPr lvl="5" algn="l">
              <a:lnSpc>
                <a:spcPct val="100000"/>
              </a:lnSpc>
              <a:spcBef>
                <a:spcPts val="0"/>
              </a:spcBef>
              <a:spcAft>
                <a:spcPts val="0"/>
              </a:spcAft>
              <a:buSzPts val="7000"/>
              <a:buNone/>
              <a:defRPr/>
            </a:lvl6pPr>
            <a:lvl7pPr lvl="6" algn="l">
              <a:lnSpc>
                <a:spcPct val="100000"/>
              </a:lnSpc>
              <a:spcBef>
                <a:spcPts val="0"/>
              </a:spcBef>
              <a:spcAft>
                <a:spcPts val="0"/>
              </a:spcAft>
              <a:buSzPts val="7000"/>
              <a:buNone/>
              <a:defRPr/>
            </a:lvl7pPr>
            <a:lvl8pPr lvl="7" algn="l">
              <a:lnSpc>
                <a:spcPct val="100000"/>
              </a:lnSpc>
              <a:spcBef>
                <a:spcPts val="0"/>
              </a:spcBef>
              <a:spcAft>
                <a:spcPts val="0"/>
              </a:spcAft>
              <a:buSzPts val="7000"/>
              <a:buNone/>
              <a:defRPr/>
            </a:lvl8pPr>
            <a:lvl9pPr lvl="8" algn="l">
              <a:lnSpc>
                <a:spcPct val="100000"/>
              </a:lnSpc>
              <a:spcBef>
                <a:spcPts val="0"/>
              </a:spcBef>
              <a:spcAft>
                <a:spcPts val="0"/>
              </a:spcAft>
              <a:buSzPts val="7000"/>
              <a:buNone/>
              <a:defRPr/>
            </a:lvl9pPr>
          </a:lstStyle>
          <a:p/>
        </p:txBody>
      </p:sp>
      <p:sp>
        <p:nvSpPr>
          <p:cNvPr id="22" name="Google Shape;22;p11"/>
          <p:cNvSpPr txBox="1"/>
          <p:nvPr>
            <p:ph idx="1" type="body"/>
          </p:nvPr>
        </p:nvSpPr>
        <p:spPr>
          <a:xfrm>
            <a:off x="623400" y="4917227"/>
            <a:ext cx="7999800" cy="14576400"/>
          </a:xfrm>
          <a:prstGeom prst="rect">
            <a:avLst/>
          </a:prstGeom>
          <a:noFill/>
          <a:ln>
            <a:noFill/>
          </a:ln>
        </p:spPr>
        <p:txBody>
          <a:bodyPr anchorCtr="0" anchor="t" bIns="224400" lIns="224400" spcFirstLastPara="1" rIns="224400" wrap="square" tIns="224400">
            <a:noAutofit/>
          </a:bodyPr>
          <a:lstStyle>
            <a:lvl1pPr indent="-444500" lvl="0" marL="457200" algn="l">
              <a:lnSpc>
                <a:spcPct val="115000"/>
              </a:lnSpc>
              <a:spcBef>
                <a:spcPts val="0"/>
              </a:spcBef>
              <a:spcAft>
                <a:spcPts val="0"/>
              </a:spcAft>
              <a:buSzPts val="3400"/>
              <a:buChar char="●"/>
              <a:defRPr sz="3400"/>
            </a:lvl1pPr>
            <a:lvl2pPr indent="-406400" lvl="1" marL="914400" algn="l">
              <a:lnSpc>
                <a:spcPct val="115000"/>
              </a:lnSpc>
              <a:spcBef>
                <a:spcPts val="3800"/>
              </a:spcBef>
              <a:spcAft>
                <a:spcPts val="0"/>
              </a:spcAft>
              <a:buSzPts val="2800"/>
              <a:buChar char="○"/>
              <a:defRPr sz="2800"/>
            </a:lvl2pPr>
            <a:lvl3pPr indent="-406400" lvl="2" marL="1371600" algn="l">
              <a:lnSpc>
                <a:spcPct val="115000"/>
              </a:lnSpc>
              <a:spcBef>
                <a:spcPts val="3800"/>
              </a:spcBef>
              <a:spcAft>
                <a:spcPts val="0"/>
              </a:spcAft>
              <a:buSzPts val="2800"/>
              <a:buChar char="■"/>
              <a:defRPr sz="2800"/>
            </a:lvl3pPr>
            <a:lvl4pPr indent="-406400" lvl="3" marL="1828800" algn="l">
              <a:lnSpc>
                <a:spcPct val="115000"/>
              </a:lnSpc>
              <a:spcBef>
                <a:spcPts val="3800"/>
              </a:spcBef>
              <a:spcAft>
                <a:spcPts val="0"/>
              </a:spcAft>
              <a:buSzPts val="2800"/>
              <a:buChar char="●"/>
              <a:defRPr sz="2800"/>
            </a:lvl4pPr>
            <a:lvl5pPr indent="-406400" lvl="4" marL="2286000" algn="l">
              <a:lnSpc>
                <a:spcPct val="115000"/>
              </a:lnSpc>
              <a:spcBef>
                <a:spcPts val="3800"/>
              </a:spcBef>
              <a:spcAft>
                <a:spcPts val="0"/>
              </a:spcAft>
              <a:buSzPts val="2800"/>
              <a:buChar char="○"/>
              <a:defRPr sz="2800"/>
            </a:lvl5pPr>
            <a:lvl6pPr indent="-406400" lvl="5" marL="2743200" algn="l">
              <a:lnSpc>
                <a:spcPct val="115000"/>
              </a:lnSpc>
              <a:spcBef>
                <a:spcPts val="3800"/>
              </a:spcBef>
              <a:spcAft>
                <a:spcPts val="0"/>
              </a:spcAft>
              <a:buSzPts val="2800"/>
              <a:buChar char="■"/>
              <a:defRPr sz="2800"/>
            </a:lvl6pPr>
            <a:lvl7pPr indent="-406400" lvl="6" marL="3200400" algn="l">
              <a:lnSpc>
                <a:spcPct val="115000"/>
              </a:lnSpc>
              <a:spcBef>
                <a:spcPts val="3800"/>
              </a:spcBef>
              <a:spcAft>
                <a:spcPts val="0"/>
              </a:spcAft>
              <a:buSzPts val="2800"/>
              <a:buChar char="●"/>
              <a:defRPr sz="2800"/>
            </a:lvl7pPr>
            <a:lvl8pPr indent="-406400" lvl="7" marL="3657600" algn="l">
              <a:lnSpc>
                <a:spcPct val="115000"/>
              </a:lnSpc>
              <a:spcBef>
                <a:spcPts val="3800"/>
              </a:spcBef>
              <a:spcAft>
                <a:spcPts val="0"/>
              </a:spcAft>
              <a:buSzPts val="2800"/>
              <a:buChar char="○"/>
              <a:defRPr sz="2800"/>
            </a:lvl8pPr>
            <a:lvl9pPr indent="-406400" lvl="8" marL="4114800" algn="l">
              <a:lnSpc>
                <a:spcPct val="115000"/>
              </a:lnSpc>
              <a:spcBef>
                <a:spcPts val="3800"/>
              </a:spcBef>
              <a:spcAft>
                <a:spcPts val="3800"/>
              </a:spcAft>
              <a:buSzPts val="2800"/>
              <a:buChar char="■"/>
              <a:defRPr sz="2800"/>
            </a:lvl9pPr>
          </a:lstStyle>
          <a:p/>
        </p:txBody>
      </p:sp>
      <p:sp>
        <p:nvSpPr>
          <p:cNvPr id="23" name="Google Shape;23;p11"/>
          <p:cNvSpPr txBox="1"/>
          <p:nvPr>
            <p:ph idx="2" type="body"/>
          </p:nvPr>
        </p:nvSpPr>
        <p:spPr>
          <a:xfrm>
            <a:off x="9664800" y="4917227"/>
            <a:ext cx="7999800" cy="14576400"/>
          </a:xfrm>
          <a:prstGeom prst="rect">
            <a:avLst/>
          </a:prstGeom>
          <a:noFill/>
          <a:ln>
            <a:noFill/>
          </a:ln>
        </p:spPr>
        <p:txBody>
          <a:bodyPr anchorCtr="0" anchor="t" bIns="224400" lIns="224400" spcFirstLastPara="1" rIns="224400" wrap="square" tIns="224400">
            <a:noAutofit/>
          </a:bodyPr>
          <a:lstStyle>
            <a:lvl1pPr indent="-444500" lvl="0" marL="457200" algn="l">
              <a:lnSpc>
                <a:spcPct val="115000"/>
              </a:lnSpc>
              <a:spcBef>
                <a:spcPts val="0"/>
              </a:spcBef>
              <a:spcAft>
                <a:spcPts val="0"/>
              </a:spcAft>
              <a:buSzPts val="3400"/>
              <a:buChar char="●"/>
              <a:defRPr sz="3400"/>
            </a:lvl1pPr>
            <a:lvl2pPr indent="-406400" lvl="1" marL="914400" algn="l">
              <a:lnSpc>
                <a:spcPct val="115000"/>
              </a:lnSpc>
              <a:spcBef>
                <a:spcPts val="3800"/>
              </a:spcBef>
              <a:spcAft>
                <a:spcPts val="0"/>
              </a:spcAft>
              <a:buSzPts val="2800"/>
              <a:buChar char="○"/>
              <a:defRPr sz="2800"/>
            </a:lvl2pPr>
            <a:lvl3pPr indent="-406400" lvl="2" marL="1371600" algn="l">
              <a:lnSpc>
                <a:spcPct val="115000"/>
              </a:lnSpc>
              <a:spcBef>
                <a:spcPts val="3800"/>
              </a:spcBef>
              <a:spcAft>
                <a:spcPts val="0"/>
              </a:spcAft>
              <a:buSzPts val="2800"/>
              <a:buChar char="■"/>
              <a:defRPr sz="2800"/>
            </a:lvl3pPr>
            <a:lvl4pPr indent="-406400" lvl="3" marL="1828800" algn="l">
              <a:lnSpc>
                <a:spcPct val="115000"/>
              </a:lnSpc>
              <a:spcBef>
                <a:spcPts val="3800"/>
              </a:spcBef>
              <a:spcAft>
                <a:spcPts val="0"/>
              </a:spcAft>
              <a:buSzPts val="2800"/>
              <a:buChar char="●"/>
              <a:defRPr sz="2800"/>
            </a:lvl4pPr>
            <a:lvl5pPr indent="-406400" lvl="4" marL="2286000" algn="l">
              <a:lnSpc>
                <a:spcPct val="115000"/>
              </a:lnSpc>
              <a:spcBef>
                <a:spcPts val="3800"/>
              </a:spcBef>
              <a:spcAft>
                <a:spcPts val="0"/>
              </a:spcAft>
              <a:buSzPts val="2800"/>
              <a:buChar char="○"/>
              <a:defRPr sz="2800"/>
            </a:lvl5pPr>
            <a:lvl6pPr indent="-406400" lvl="5" marL="2743200" algn="l">
              <a:lnSpc>
                <a:spcPct val="115000"/>
              </a:lnSpc>
              <a:spcBef>
                <a:spcPts val="3800"/>
              </a:spcBef>
              <a:spcAft>
                <a:spcPts val="0"/>
              </a:spcAft>
              <a:buSzPts val="2800"/>
              <a:buChar char="■"/>
              <a:defRPr sz="2800"/>
            </a:lvl6pPr>
            <a:lvl7pPr indent="-406400" lvl="6" marL="3200400" algn="l">
              <a:lnSpc>
                <a:spcPct val="115000"/>
              </a:lnSpc>
              <a:spcBef>
                <a:spcPts val="3800"/>
              </a:spcBef>
              <a:spcAft>
                <a:spcPts val="0"/>
              </a:spcAft>
              <a:buSzPts val="2800"/>
              <a:buChar char="●"/>
              <a:defRPr sz="2800"/>
            </a:lvl7pPr>
            <a:lvl8pPr indent="-406400" lvl="7" marL="3657600" algn="l">
              <a:lnSpc>
                <a:spcPct val="115000"/>
              </a:lnSpc>
              <a:spcBef>
                <a:spcPts val="3800"/>
              </a:spcBef>
              <a:spcAft>
                <a:spcPts val="0"/>
              </a:spcAft>
              <a:buSzPts val="2800"/>
              <a:buChar char="○"/>
              <a:defRPr sz="2800"/>
            </a:lvl8pPr>
            <a:lvl9pPr indent="-406400" lvl="8" marL="4114800" algn="l">
              <a:lnSpc>
                <a:spcPct val="115000"/>
              </a:lnSpc>
              <a:spcBef>
                <a:spcPts val="3800"/>
              </a:spcBef>
              <a:spcAft>
                <a:spcPts val="3800"/>
              </a:spcAft>
              <a:buSzPts val="2800"/>
              <a:buChar char="■"/>
              <a:defRPr sz="2800"/>
            </a:lvl9pPr>
          </a:lstStyle>
          <a:p/>
        </p:txBody>
      </p:sp>
      <p:sp>
        <p:nvSpPr>
          <p:cNvPr id="24" name="Google Shape;24;p11"/>
          <p:cNvSpPr txBox="1"/>
          <p:nvPr>
            <p:ph idx="12" type="sldNum"/>
          </p:nvPr>
        </p:nvSpPr>
        <p:spPr>
          <a:xfrm>
            <a:off x="16944916" y="19896392"/>
            <a:ext cx="1097400" cy="1678800"/>
          </a:xfrm>
          <a:prstGeom prst="rect">
            <a:avLst/>
          </a:prstGeom>
          <a:noFill/>
          <a:ln>
            <a:noFill/>
          </a:ln>
        </p:spPr>
        <p:txBody>
          <a:bodyPr anchorCtr="0" anchor="ctr" bIns="224400" lIns="224400" spcFirstLastPara="1" rIns="224400" wrap="square" tIns="224400">
            <a:noAutofit/>
          </a:bodyPr>
          <a:lstStyle>
            <a:lvl1pPr indent="0" lvl="0"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12"/>
          <p:cNvSpPr txBox="1"/>
          <p:nvPr>
            <p:ph type="title"/>
          </p:nvPr>
        </p:nvSpPr>
        <p:spPr>
          <a:xfrm>
            <a:off x="623400" y="1898773"/>
            <a:ext cx="17041200" cy="2443800"/>
          </a:xfrm>
          <a:prstGeom prst="rect">
            <a:avLst/>
          </a:prstGeom>
          <a:noFill/>
          <a:ln>
            <a:noFill/>
          </a:ln>
        </p:spPr>
        <p:txBody>
          <a:bodyPr anchorCtr="0" anchor="t" bIns="224400" lIns="224400" spcFirstLastPara="1" rIns="224400" wrap="square" tIns="224400">
            <a:noAutofit/>
          </a:bodyPr>
          <a:lstStyle>
            <a:lvl1pPr lvl="0" algn="l">
              <a:lnSpc>
                <a:spcPct val="100000"/>
              </a:lnSpc>
              <a:spcBef>
                <a:spcPts val="0"/>
              </a:spcBef>
              <a:spcAft>
                <a:spcPts val="0"/>
              </a:spcAft>
              <a:buSzPts val="7000"/>
              <a:buNone/>
              <a:defRPr/>
            </a:lvl1pPr>
            <a:lvl2pPr lvl="1" algn="l">
              <a:lnSpc>
                <a:spcPct val="100000"/>
              </a:lnSpc>
              <a:spcBef>
                <a:spcPts val="0"/>
              </a:spcBef>
              <a:spcAft>
                <a:spcPts val="0"/>
              </a:spcAft>
              <a:buSzPts val="7000"/>
              <a:buNone/>
              <a:defRPr/>
            </a:lvl2pPr>
            <a:lvl3pPr lvl="2" algn="l">
              <a:lnSpc>
                <a:spcPct val="100000"/>
              </a:lnSpc>
              <a:spcBef>
                <a:spcPts val="0"/>
              </a:spcBef>
              <a:spcAft>
                <a:spcPts val="0"/>
              </a:spcAft>
              <a:buSzPts val="7000"/>
              <a:buNone/>
              <a:defRPr/>
            </a:lvl3pPr>
            <a:lvl4pPr lvl="3" algn="l">
              <a:lnSpc>
                <a:spcPct val="100000"/>
              </a:lnSpc>
              <a:spcBef>
                <a:spcPts val="0"/>
              </a:spcBef>
              <a:spcAft>
                <a:spcPts val="0"/>
              </a:spcAft>
              <a:buSzPts val="7000"/>
              <a:buNone/>
              <a:defRPr/>
            </a:lvl4pPr>
            <a:lvl5pPr lvl="4" algn="l">
              <a:lnSpc>
                <a:spcPct val="100000"/>
              </a:lnSpc>
              <a:spcBef>
                <a:spcPts val="0"/>
              </a:spcBef>
              <a:spcAft>
                <a:spcPts val="0"/>
              </a:spcAft>
              <a:buSzPts val="7000"/>
              <a:buNone/>
              <a:defRPr/>
            </a:lvl5pPr>
            <a:lvl6pPr lvl="5" algn="l">
              <a:lnSpc>
                <a:spcPct val="100000"/>
              </a:lnSpc>
              <a:spcBef>
                <a:spcPts val="0"/>
              </a:spcBef>
              <a:spcAft>
                <a:spcPts val="0"/>
              </a:spcAft>
              <a:buSzPts val="7000"/>
              <a:buNone/>
              <a:defRPr/>
            </a:lvl6pPr>
            <a:lvl7pPr lvl="6" algn="l">
              <a:lnSpc>
                <a:spcPct val="100000"/>
              </a:lnSpc>
              <a:spcBef>
                <a:spcPts val="0"/>
              </a:spcBef>
              <a:spcAft>
                <a:spcPts val="0"/>
              </a:spcAft>
              <a:buSzPts val="7000"/>
              <a:buNone/>
              <a:defRPr/>
            </a:lvl7pPr>
            <a:lvl8pPr lvl="7" algn="l">
              <a:lnSpc>
                <a:spcPct val="100000"/>
              </a:lnSpc>
              <a:spcBef>
                <a:spcPts val="0"/>
              </a:spcBef>
              <a:spcAft>
                <a:spcPts val="0"/>
              </a:spcAft>
              <a:buSzPts val="7000"/>
              <a:buNone/>
              <a:defRPr/>
            </a:lvl8pPr>
            <a:lvl9pPr lvl="8" algn="l">
              <a:lnSpc>
                <a:spcPct val="100000"/>
              </a:lnSpc>
              <a:spcBef>
                <a:spcPts val="0"/>
              </a:spcBef>
              <a:spcAft>
                <a:spcPts val="0"/>
              </a:spcAft>
              <a:buSzPts val="7000"/>
              <a:buNone/>
              <a:defRPr/>
            </a:lvl9pPr>
          </a:lstStyle>
          <a:p/>
        </p:txBody>
      </p:sp>
      <p:sp>
        <p:nvSpPr>
          <p:cNvPr id="27" name="Google Shape;27;p12"/>
          <p:cNvSpPr txBox="1"/>
          <p:nvPr>
            <p:ph idx="12" type="sldNum"/>
          </p:nvPr>
        </p:nvSpPr>
        <p:spPr>
          <a:xfrm>
            <a:off x="16944916" y="19896392"/>
            <a:ext cx="1097400" cy="1678800"/>
          </a:xfrm>
          <a:prstGeom prst="rect">
            <a:avLst/>
          </a:prstGeom>
          <a:noFill/>
          <a:ln>
            <a:noFill/>
          </a:ln>
        </p:spPr>
        <p:txBody>
          <a:bodyPr anchorCtr="0" anchor="ctr" bIns="224400" lIns="224400" spcFirstLastPara="1" rIns="224400" wrap="square" tIns="224400">
            <a:noAutofit/>
          </a:bodyPr>
          <a:lstStyle>
            <a:lvl1pPr indent="0" lvl="0"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13"/>
          <p:cNvSpPr txBox="1"/>
          <p:nvPr>
            <p:ph type="title"/>
          </p:nvPr>
        </p:nvSpPr>
        <p:spPr>
          <a:xfrm>
            <a:off x="623400" y="2370560"/>
            <a:ext cx="5616600" cy="3224400"/>
          </a:xfrm>
          <a:prstGeom prst="rect">
            <a:avLst/>
          </a:prstGeom>
          <a:noFill/>
          <a:ln>
            <a:noFill/>
          </a:ln>
        </p:spPr>
        <p:txBody>
          <a:bodyPr anchorCtr="0" anchor="b" bIns="224400" lIns="224400" spcFirstLastPara="1" rIns="224400" wrap="square" tIns="224400">
            <a:noAutofit/>
          </a:bodyPr>
          <a:lstStyle>
            <a:lvl1pPr lvl="0" algn="l">
              <a:lnSpc>
                <a:spcPct val="100000"/>
              </a:lnSpc>
              <a:spcBef>
                <a:spcPts val="0"/>
              </a:spcBef>
              <a:spcAft>
                <a:spcPts val="0"/>
              </a:spcAft>
              <a:buSzPts val="5800"/>
              <a:buNone/>
              <a:defRPr sz="5800"/>
            </a:lvl1pPr>
            <a:lvl2pPr lvl="1" algn="l">
              <a:lnSpc>
                <a:spcPct val="100000"/>
              </a:lnSpc>
              <a:spcBef>
                <a:spcPts val="0"/>
              </a:spcBef>
              <a:spcAft>
                <a:spcPts val="0"/>
              </a:spcAft>
              <a:buSzPts val="5800"/>
              <a:buNone/>
              <a:defRPr sz="5800"/>
            </a:lvl2pPr>
            <a:lvl3pPr lvl="2" algn="l">
              <a:lnSpc>
                <a:spcPct val="100000"/>
              </a:lnSpc>
              <a:spcBef>
                <a:spcPts val="0"/>
              </a:spcBef>
              <a:spcAft>
                <a:spcPts val="0"/>
              </a:spcAft>
              <a:buSzPts val="5800"/>
              <a:buNone/>
              <a:defRPr sz="5800"/>
            </a:lvl3pPr>
            <a:lvl4pPr lvl="3" algn="l">
              <a:lnSpc>
                <a:spcPct val="100000"/>
              </a:lnSpc>
              <a:spcBef>
                <a:spcPts val="0"/>
              </a:spcBef>
              <a:spcAft>
                <a:spcPts val="0"/>
              </a:spcAft>
              <a:buSzPts val="5800"/>
              <a:buNone/>
              <a:defRPr sz="5800"/>
            </a:lvl4pPr>
            <a:lvl5pPr lvl="4" algn="l">
              <a:lnSpc>
                <a:spcPct val="100000"/>
              </a:lnSpc>
              <a:spcBef>
                <a:spcPts val="0"/>
              </a:spcBef>
              <a:spcAft>
                <a:spcPts val="0"/>
              </a:spcAft>
              <a:buSzPts val="5800"/>
              <a:buNone/>
              <a:defRPr sz="5800"/>
            </a:lvl5pPr>
            <a:lvl6pPr lvl="5" algn="l">
              <a:lnSpc>
                <a:spcPct val="100000"/>
              </a:lnSpc>
              <a:spcBef>
                <a:spcPts val="0"/>
              </a:spcBef>
              <a:spcAft>
                <a:spcPts val="0"/>
              </a:spcAft>
              <a:buSzPts val="5800"/>
              <a:buNone/>
              <a:defRPr sz="5800"/>
            </a:lvl6pPr>
            <a:lvl7pPr lvl="6" algn="l">
              <a:lnSpc>
                <a:spcPct val="100000"/>
              </a:lnSpc>
              <a:spcBef>
                <a:spcPts val="0"/>
              </a:spcBef>
              <a:spcAft>
                <a:spcPts val="0"/>
              </a:spcAft>
              <a:buSzPts val="5800"/>
              <a:buNone/>
              <a:defRPr sz="5800"/>
            </a:lvl7pPr>
            <a:lvl8pPr lvl="7" algn="l">
              <a:lnSpc>
                <a:spcPct val="100000"/>
              </a:lnSpc>
              <a:spcBef>
                <a:spcPts val="0"/>
              </a:spcBef>
              <a:spcAft>
                <a:spcPts val="0"/>
              </a:spcAft>
              <a:buSzPts val="5800"/>
              <a:buNone/>
              <a:defRPr sz="5800"/>
            </a:lvl8pPr>
            <a:lvl9pPr lvl="8" algn="l">
              <a:lnSpc>
                <a:spcPct val="100000"/>
              </a:lnSpc>
              <a:spcBef>
                <a:spcPts val="0"/>
              </a:spcBef>
              <a:spcAft>
                <a:spcPts val="0"/>
              </a:spcAft>
              <a:buSzPts val="5800"/>
              <a:buNone/>
              <a:defRPr sz="5800"/>
            </a:lvl9pPr>
          </a:lstStyle>
          <a:p/>
        </p:txBody>
      </p:sp>
      <p:sp>
        <p:nvSpPr>
          <p:cNvPr id="30" name="Google Shape;30;p13"/>
          <p:cNvSpPr txBox="1"/>
          <p:nvPr>
            <p:ph idx="1" type="body"/>
          </p:nvPr>
        </p:nvSpPr>
        <p:spPr>
          <a:xfrm>
            <a:off x="623400" y="5928960"/>
            <a:ext cx="5616600" cy="13565400"/>
          </a:xfrm>
          <a:prstGeom prst="rect">
            <a:avLst/>
          </a:prstGeom>
          <a:noFill/>
          <a:ln>
            <a:noFill/>
          </a:ln>
        </p:spPr>
        <p:txBody>
          <a:bodyPr anchorCtr="0" anchor="t" bIns="224400" lIns="224400" spcFirstLastPara="1" rIns="224400" wrap="square" tIns="224400">
            <a:noAutofit/>
          </a:bodyPr>
          <a:lstStyle>
            <a:lvl1pPr indent="-406400" lvl="0" marL="457200" algn="l">
              <a:lnSpc>
                <a:spcPct val="115000"/>
              </a:lnSpc>
              <a:spcBef>
                <a:spcPts val="0"/>
              </a:spcBef>
              <a:spcAft>
                <a:spcPts val="0"/>
              </a:spcAft>
              <a:buSzPts val="2800"/>
              <a:buChar char="●"/>
              <a:defRPr sz="2800"/>
            </a:lvl1pPr>
            <a:lvl2pPr indent="-406400" lvl="1" marL="914400" algn="l">
              <a:lnSpc>
                <a:spcPct val="115000"/>
              </a:lnSpc>
              <a:spcBef>
                <a:spcPts val="3800"/>
              </a:spcBef>
              <a:spcAft>
                <a:spcPts val="0"/>
              </a:spcAft>
              <a:buSzPts val="2800"/>
              <a:buChar char="○"/>
              <a:defRPr sz="2800"/>
            </a:lvl2pPr>
            <a:lvl3pPr indent="-406400" lvl="2" marL="1371600" algn="l">
              <a:lnSpc>
                <a:spcPct val="115000"/>
              </a:lnSpc>
              <a:spcBef>
                <a:spcPts val="3800"/>
              </a:spcBef>
              <a:spcAft>
                <a:spcPts val="0"/>
              </a:spcAft>
              <a:buSzPts val="2800"/>
              <a:buChar char="■"/>
              <a:defRPr sz="2800"/>
            </a:lvl3pPr>
            <a:lvl4pPr indent="-406400" lvl="3" marL="1828800" algn="l">
              <a:lnSpc>
                <a:spcPct val="115000"/>
              </a:lnSpc>
              <a:spcBef>
                <a:spcPts val="3800"/>
              </a:spcBef>
              <a:spcAft>
                <a:spcPts val="0"/>
              </a:spcAft>
              <a:buSzPts val="2800"/>
              <a:buChar char="●"/>
              <a:defRPr sz="2800"/>
            </a:lvl4pPr>
            <a:lvl5pPr indent="-406400" lvl="4" marL="2286000" algn="l">
              <a:lnSpc>
                <a:spcPct val="115000"/>
              </a:lnSpc>
              <a:spcBef>
                <a:spcPts val="3800"/>
              </a:spcBef>
              <a:spcAft>
                <a:spcPts val="0"/>
              </a:spcAft>
              <a:buSzPts val="2800"/>
              <a:buChar char="○"/>
              <a:defRPr sz="2800"/>
            </a:lvl5pPr>
            <a:lvl6pPr indent="-406400" lvl="5" marL="2743200" algn="l">
              <a:lnSpc>
                <a:spcPct val="115000"/>
              </a:lnSpc>
              <a:spcBef>
                <a:spcPts val="3800"/>
              </a:spcBef>
              <a:spcAft>
                <a:spcPts val="0"/>
              </a:spcAft>
              <a:buSzPts val="2800"/>
              <a:buChar char="■"/>
              <a:defRPr sz="2800"/>
            </a:lvl6pPr>
            <a:lvl7pPr indent="-406400" lvl="6" marL="3200400" algn="l">
              <a:lnSpc>
                <a:spcPct val="115000"/>
              </a:lnSpc>
              <a:spcBef>
                <a:spcPts val="3800"/>
              </a:spcBef>
              <a:spcAft>
                <a:spcPts val="0"/>
              </a:spcAft>
              <a:buSzPts val="2800"/>
              <a:buChar char="●"/>
              <a:defRPr sz="2800"/>
            </a:lvl7pPr>
            <a:lvl8pPr indent="-406400" lvl="7" marL="3657600" algn="l">
              <a:lnSpc>
                <a:spcPct val="115000"/>
              </a:lnSpc>
              <a:spcBef>
                <a:spcPts val="3800"/>
              </a:spcBef>
              <a:spcAft>
                <a:spcPts val="0"/>
              </a:spcAft>
              <a:buSzPts val="2800"/>
              <a:buChar char="○"/>
              <a:defRPr sz="2800"/>
            </a:lvl8pPr>
            <a:lvl9pPr indent="-406400" lvl="8" marL="4114800" algn="l">
              <a:lnSpc>
                <a:spcPct val="115000"/>
              </a:lnSpc>
              <a:spcBef>
                <a:spcPts val="3800"/>
              </a:spcBef>
              <a:spcAft>
                <a:spcPts val="3800"/>
              </a:spcAft>
              <a:buSzPts val="2800"/>
              <a:buChar char="■"/>
              <a:defRPr sz="2800"/>
            </a:lvl9pPr>
          </a:lstStyle>
          <a:p/>
        </p:txBody>
      </p:sp>
      <p:sp>
        <p:nvSpPr>
          <p:cNvPr id="31" name="Google Shape;31;p13"/>
          <p:cNvSpPr txBox="1"/>
          <p:nvPr>
            <p:ph idx="12" type="sldNum"/>
          </p:nvPr>
        </p:nvSpPr>
        <p:spPr>
          <a:xfrm>
            <a:off x="16944916" y="19896392"/>
            <a:ext cx="1097400" cy="1678800"/>
          </a:xfrm>
          <a:prstGeom prst="rect">
            <a:avLst/>
          </a:prstGeom>
          <a:noFill/>
          <a:ln>
            <a:noFill/>
          </a:ln>
        </p:spPr>
        <p:txBody>
          <a:bodyPr anchorCtr="0" anchor="ctr" bIns="224400" lIns="224400" spcFirstLastPara="1" rIns="224400" wrap="square" tIns="224400">
            <a:noAutofit/>
          </a:bodyPr>
          <a:lstStyle>
            <a:lvl1pPr indent="0" lvl="0"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14"/>
          <p:cNvSpPr txBox="1"/>
          <p:nvPr>
            <p:ph type="title"/>
          </p:nvPr>
        </p:nvSpPr>
        <p:spPr>
          <a:xfrm>
            <a:off x="980500" y="1920640"/>
            <a:ext cx="12735600" cy="17454000"/>
          </a:xfrm>
          <a:prstGeom prst="rect">
            <a:avLst/>
          </a:prstGeom>
          <a:noFill/>
          <a:ln>
            <a:noFill/>
          </a:ln>
        </p:spPr>
        <p:txBody>
          <a:bodyPr anchorCtr="0" anchor="ctr" bIns="224400" lIns="224400" spcFirstLastPara="1" rIns="224400" wrap="square" tIns="224400">
            <a:noAutofit/>
          </a:bodyPr>
          <a:lstStyle>
            <a:lvl1pPr lvl="0" algn="l">
              <a:lnSpc>
                <a:spcPct val="100000"/>
              </a:lnSpc>
              <a:spcBef>
                <a:spcPts val="0"/>
              </a:spcBef>
              <a:spcAft>
                <a:spcPts val="0"/>
              </a:spcAft>
              <a:buSzPts val="11800"/>
              <a:buNone/>
              <a:defRPr sz="11800"/>
            </a:lvl1pPr>
            <a:lvl2pPr lvl="1" algn="l">
              <a:lnSpc>
                <a:spcPct val="100000"/>
              </a:lnSpc>
              <a:spcBef>
                <a:spcPts val="0"/>
              </a:spcBef>
              <a:spcAft>
                <a:spcPts val="0"/>
              </a:spcAft>
              <a:buSzPts val="11800"/>
              <a:buNone/>
              <a:defRPr sz="11800"/>
            </a:lvl2pPr>
            <a:lvl3pPr lvl="2" algn="l">
              <a:lnSpc>
                <a:spcPct val="100000"/>
              </a:lnSpc>
              <a:spcBef>
                <a:spcPts val="0"/>
              </a:spcBef>
              <a:spcAft>
                <a:spcPts val="0"/>
              </a:spcAft>
              <a:buSzPts val="11800"/>
              <a:buNone/>
              <a:defRPr sz="11800"/>
            </a:lvl3pPr>
            <a:lvl4pPr lvl="3" algn="l">
              <a:lnSpc>
                <a:spcPct val="100000"/>
              </a:lnSpc>
              <a:spcBef>
                <a:spcPts val="0"/>
              </a:spcBef>
              <a:spcAft>
                <a:spcPts val="0"/>
              </a:spcAft>
              <a:buSzPts val="11800"/>
              <a:buNone/>
              <a:defRPr sz="11800"/>
            </a:lvl4pPr>
            <a:lvl5pPr lvl="4" algn="l">
              <a:lnSpc>
                <a:spcPct val="100000"/>
              </a:lnSpc>
              <a:spcBef>
                <a:spcPts val="0"/>
              </a:spcBef>
              <a:spcAft>
                <a:spcPts val="0"/>
              </a:spcAft>
              <a:buSzPts val="11800"/>
              <a:buNone/>
              <a:defRPr sz="11800"/>
            </a:lvl5pPr>
            <a:lvl6pPr lvl="5" algn="l">
              <a:lnSpc>
                <a:spcPct val="100000"/>
              </a:lnSpc>
              <a:spcBef>
                <a:spcPts val="0"/>
              </a:spcBef>
              <a:spcAft>
                <a:spcPts val="0"/>
              </a:spcAft>
              <a:buSzPts val="11800"/>
              <a:buNone/>
              <a:defRPr sz="11800"/>
            </a:lvl6pPr>
            <a:lvl7pPr lvl="6" algn="l">
              <a:lnSpc>
                <a:spcPct val="100000"/>
              </a:lnSpc>
              <a:spcBef>
                <a:spcPts val="0"/>
              </a:spcBef>
              <a:spcAft>
                <a:spcPts val="0"/>
              </a:spcAft>
              <a:buSzPts val="11800"/>
              <a:buNone/>
              <a:defRPr sz="11800"/>
            </a:lvl7pPr>
            <a:lvl8pPr lvl="7" algn="l">
              <a:lnSpc>
                <a:spcPct val="100000"/>
              </a:lnSpc>
              <a:spcBef>
                <a:spcPts val="0"/>
              </a:spcBef>
              <a:spcAft>
                <a:spcPts val="0"/>
              </a:spcAft>
              <a:buSzPts val="11800"/>
              <a:buNone/>
              <a:defRPr sz="11800"/>
            </a:lvl8pPr>
            <a:lvl9pPr lvl="8" algn="l">
              <a:lnSpc>
                <a:spcPct val="100000"/>
              </a:lnSpc>
              <a:spcBef>
                <a:spcPts val="0"/>
              </a:spcBef>
              <a:spcAft>
                <a:spcPts val="0"/>
              </a:spcAft>
              <a:buSzPts val="11800"/>
              <a:buNone/>
              <a:defRPr sz="11800"/>
            </a:lvl9pPr>
          </a:lstStyle>
          <a:p/>
        </p:txBody>
      </p:sp>
      <p:sp>
        <p:nvSpPr>
          <p:cNvPr id="34" name="Google Shape;34;p14"/>
          <p:cNvSpPr txBox="1"/>
          <p:nvPr>
            <p:ph idx="12" type="sldNum"/>
          </p:nvPr>
        </p:nvSpPr>
        <p:spPr>
          <a:xfrm>
            <a:off x="16944916" y="19896392"/>
            <a:ext cx="1097400" cy="1678800"/>
          </a:xfrm>
          <a:prstGeom prst="rect">
            <a:avLst/>
          </a:prstGeom>
          <a:noFill/>
          <a:ln>
            <a:noFill/>
          </a:ln>
        </p:spPr>
        <p:txBody>
          <a:bodyPr anchorCtr="0" anchor="ctr" bIns="224400" lIns="224400" spcFirstLastPara="1" rIns="224400" wrap="square" tIns="224400">
            <a:noAutofit/>
          </a:bodyPr>
          <a:lstStyle>
            <a:lvl1pPr indent="0" lvl="0"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15"/>
          <p:cNvSpPr/>
          <p:nvPr/>
        </p:nvSpPr>
        <p:spPr>
          <a:xfrm>
            <a:off x="9144000" y="-533"/>
            <a:ext cx="9144000" cy="21945600"/>
          </a:xfrm>
          <a:prstGeom prst="rect">
            <a:avLst/>
          </a:prstGeom>
          <a:solidFill>
            <a:schemeClr val="lt2"/>
          </a:solidFill>
          <a:ln>
            <a:noFill/>
          </a:ln>
        </p:spPr>
        <p:txBody>
          <a:bodyPr anchorCtr="0" anchor="ctr" bIns="224400" lIns="224400" spcFirstLastPara="1" rIns="224400" wrap="square" tIns="224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5"/>
          <p:cNvSpPr txBox="1"/>
          <p:nvPr>
            <p:ph type="title"/>
          </p:nvPr>
        </p:nvSpPr>
        <p:spPr>
          <a:xfrm>
            <a:off x="531000" y="5261547"/>
            <a:ext cx="8090400" cy="6324600"/>
          </a:xfrm>
          <a:prstGeom prst="rect">
            <a:avLst/>
          </a:prstGeom>
          <a:noFill/>
          <a:ln>
            <a:noFill/>
          </a:ln>
        </p:spPr>
        <p:txBody>
          <a:bodyPr anchorCtr="0" anchor="b" bIns="224400" lIns="224400" spcFirstLastPara="1" rIns="224400" wrap="square" tIns="224400">
            <a:noAutofit/>
          </a:bodyPr>
          <a:lstStyle>
            <a:lvl1pPr lvl="0" algn="ctr">
              <a:lnSpc>
                <a:spcPct val="100000"/>
              </a:lnSpc>
              <a:spcBef>
                <a:spcPts val="0"/>
              </a:spcBef>
              <a:spcAft>
                <a:spcPts val="0"/>
              </a:spcAft>
              <a:buSzPts val="10200"/>
              <a:buNone/>
              <a:defRPr sz="10200"/>
            </a:lvl1pPr>
            <a:lvl2pPr lvl="1" algn="ctr">
              <a:lnSpc>
                <a:spcPct val="100000"/>
              </a:lnSpc>
              <a:spcBef>
                <a:spcPts val="0"/>
              </a:spcBef>
              <a:spcAft>
                <a:spcPts val="0"/>
              </a:spcAft>
              <a:buSzPts val="10200"/>
              <a:buNone/>
              <a:defRPr sz="10200"/>
            </a:lvl2pPr>
            <a:lvl3pPr lvl="2" algn="ctr">
              <a:lnSpc>
                <a:spcPct val="100000"/>
              </a:lnSpc>
              <a:spcBef>
                <a:spcPts val="0"/>
              </a:spcBef>
              <a:spcAft>
                <a:spcPts val="0"/>
              </a:spcAft>
              <a:buSzPts val="10200"/>
              <a:buNone/>
              <a:defRPr sz="10200"/>
            </a:lvl3pPr>
            <a:lvl4pPr lvl="3" algn="ctr">
              <a:lnSpc>
                <a:spcPct val="100000"/>
              </a:lnSpc>
              <a:spcBef>
                <a:spcPts val="0"/>
              </a:spcBef>
              <a:spcAft>
                <a:spcPts val="0"/>
              </a:spcAft>
              <a:buSzPts val="10200"/>
              <a:buNone/>
              <a:defRPr sz="10200"/>
            </a:lvl4pPr>
            <a:lvl5pPr lvl="4" algn="ctr">
              <a:lnSpc>
                <a:spcPct val="100000"/>
              </a:lnSpc>
              <a:spcBef>
                <a:spcPts val="0"/>
              </a:spcBef>
              <a:spcAft>
                <a:spcPts val="0"/>
              </a:spcAft>
              <a:buSzPts val="10200"/>
              <a:buNone/>
              <a:defRPr sz="10200"/>
            </a:lvl5pPr>
            <a:lvl6pPr lvl="5" algn="ctr">
              <a:lnSpc>
                <a:spcPct val="100000"/>
              </a:lnSpc>
              <a:spcBef>
                <a:spcPts val="0"/>
              </a:spcBef>
              <a:spcAft>
                <a:spcPts val="0"/>
              </a:spcAft>
              <a:buSzPts val="10200"/>
              <a:buNone/>
              <a:defRPr sz="10200"/>
            </a:lvl6pPr>
            <a:lvl7pPr lvl="6" algn="ctr">
              <a:lnSpc>
                <a:spcPct val="100000"/>
              </a:lnSpc>
              <a:spcBef>
                <a:spcPts val="0"/>
              </a:spcBef>
              <a:spcAft>
                <a:spcPts val="0"/>
              </a:spcAft>
              <a:buSzPts val="10200"/>
              <a:buNone/>
              <a:defRPr sz="10200"/>
            </a:lvl7pPr>
            <a:lvl8pPr lvl="7" algn="ctr">
              <a:lnSpc>
                <a:spcPct val="100000"/>
              </a:lnSpc>
              <a:spcBef>
                <a:spcPts val="0"/>
              </a:spcBef>
              <a:spcAft>
                <a:spcPts val="0"/>
              </a:spcAft>
              <a:buSzPts val="10200"/>
              <a:buNone/>
              <a:defRPr sz="10200"/>
            </a:lvl8pPr>
            <a:lvl9pPr lvl="8" algn="ctr">
              <a:lnSpc>
                <a:spcPct val="100000"/>
              </a:lnSpc>
              <a:spcBef>
                <a:spcPts val="0"/>
              </a:spcBef>
              <a:spcAft>
                <a:spcPts val="0"/>
              </a:spcAft>
              <a:buSzPts val="10200"/>
              <a:buNone/>
              <a:defRPr sz="10200"/>
            </a:lvl9pPr>
          </a:lstStyle>
          <a:p/>
        </p:txBody>
      </p:sp>
      <p:sp>
        <p:nvSpPr>
          <p:cNvPr id="38" name="Google Shape;38;p15"/>
          <p:cNvSpPr txBox="1"/>
          <p:nvPr>
            <p:ph idx="1" type="subTitle"/>
          </p:nvPr>
        </p:nvSpPr>
        <p:spPr>
          <a:xfrm>
            <a:off x="531000" y="11959787"/>
            <a:ext cx="8090400" cy="5269800"/>
          </a:xfrm>
          <a:prstGeom prst="rect">
            <a:avLst/>
          </a:prstGeom>
          <a:noFill/>
          <a:ln>
            <a:noFill/>
          </a:ln>
        </p:spPr>
        <p:txBody>
          <a:bodyPr anchorCtr="0" anchor="t" bIns="224400" lIns="224400" spcFirstLastPara="1" rIns="224400" wrap="square" tIns="22440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9" name="Google Shape;39;p15"/>
          <p:cNvSpPr txBox="1"/>
          <p:nvPr>
            <p:ph idx="2" type="body"/>
          </p:nvPr>
        </p:nvSpPr>
        <p:spPr>
          <a:xfrm>
            <a:off x="9879000" y="3089387"/>
            <a:ext cx="7674000" cy="15765600"/>
          </a:xfrm>
          <a:prstGeom prst="rect">
            <a:avLst/>
          </a:prstGeom>
          <a:noFill/>
          <a:ln>
            <a:noFill/>
          </a:ln>
        </p:spPr>
        <p:txBody>
          <a:bodyPr anchorCtr="0" anchor="ctr" bIns="224400" lIns="224400" spcFirstLastPara="1" rIns="224400" wrap="square" tIns="224400">
            <a:noAutofit/>
          </a:bodyPr>
          <a:lstStyle>
            <a:lvl1pPr indent="-508000" lvl="0" marL="457200" algn="l">
              <a:lnSpc>
                <a:spcPct val="115000"/>
              </a:lnSpc>
              <a:spcBef>
                <a:spcPts val="0"/>
              </a:spcBef>
              <a:spcAft>
                <a:spcPts val="0"/>
              </a:spcAft>
              <a:buSzPts val="4400"/>
              <a:buChar char="●"/>
              <a:defRPr/>
            </a:lvl1pPr>
            <a:lvl2pPr indent="-444500" lvl="1" marL="914400" algn="l">
              <a:lnSpc>
                <a:spcPct val="115000"/>
              </a:lnSpc>
              <a:spcBef>
                <a:spcPts val="3800"/>
              </a:spcBef>
              <a:spcAft>
                <a:spcPts val="0"/>
              </a:spcAft>
              <a:buSzPts val="3400"/>
              <a:buChar char="○"/>
              <a:defRPr/>
            </a:lvl2pPr>
            <a:lvl3pPr indent="-444500" lvl="2" marL="1371600" algn="l">
              <a:lnSpc>
                <a:spcPct val="115000"/>
              </a:lnSpc>
              <a:spcBef>
                <a:spcPts val="3800"/>
              </a:spcBef>
              <a:spcAft>
                <a:spcPts val="0"/>
              </a:spcAft>
              <a:buSzPts val="3400"/>
              <a:buChar char="■"/>
              <a:defRPr/>
            </a:lvl3pPr>
            <a:lvl4pPr indent="-444500" lvl="3" marL="1828800" algn="l">
              <a:lnSpc>
                <a:spcPct val="115000"/>
              </a:lnSpc>
              <a:spcBef>
                <a:spcPts val="3800"/>
              </a:spcBef>
              <a:spcAft>
                <a:spcPts val="0"/>
              </a:spcAft>
              <a:buSzPts val="3400"/>
              <a:buChar char="●"/>
              <a:defRPr/>
            </a:lvl4pPr>
            <a:lvl5pPr indent="-444500" lvl="4" marL="2286000" algn="l">
              <a:lnSpc>
                <a:spcPct val="115000"/>
              </a:lnSpc>
              <a:spcBef>
                <a:spcPts val="3800"/>
              </a:spcBef>
              <a:spcAft>
                <a:spcPts val="0"/>
              </a:spcAft>
              <a:buSzPts val="3400"/>
              <a:buChar char="○"/>
              <a:defRPr/>
            </a:lvl5pPr>
            <a:lvl6pPr indent="-444500" lvl="5" marL="2743200" algn="l">
              <a:lnSpc>
                <a:spcPct val="115000"/>
              </a:lnSpc>
              <a:spcBef>
                <a:spcPts val="3800"/>
              </a:spcBef>
              <a:spcAft>
                <a:spcPts val="0"/>
              </a:spcAft>
              <a:buSzPts val="3400"/>
              <a:buChar char="■"/>
              <a:defRPr/>
            </a:lvl6pPr>
            <a:lvl7pPr indent="-444500" lvl="6" marL="3200400" algn="l">
              <a:lnSpc>
                <a:spcPct val="115000"/>
              </a:lnSpc>
              <a:spcBef>
                <a:spcPts val="3800"/>
              </a:spcBef>
              <a:spcAft>
                <a:spcPts val="0"/>
              </a:spcAft>
              <a:buSzPts val="3400"/>
              <a:buChar char="●"/>
              <a:defRPr/>
            </a:lvl7pPr>
            <a:lvl8pPr indent="-444500" lvl="7" marL="3657600" algn="l">
              <a:lnSpc>
                <a:spcPct val="115000"/>
              </a:lnSpc>
              <a:spcBef>
                <a:spcPts val="3800"/>
              </a:spcBef>
              <a:spcAft>
                <a:spcPts val="0"/>
              </a:spcAft>
              <a:buSzPts val="3400"/>
              <a:buChar char="○"/>
              <a:defRPr/>
            </a:lvl8pPr>
            <a:lvl9pPr indent="-444500" lvl="8" marL="4114800" algn="l">
              <a:lnSpc>
                <a:spcPct val="115000"/>
              </a:lnSpc>
              <a:spcBef>
                <a:spcPts val="3800"/>
              </a:spcBef>
              <a:spcAft>
                <a:spcPts val="3800"/>
              </a:spcAft>
              <a:buSzPts val="3400"/>
              <a:buChar char="■"/>
              <a:defRPr/>
            </a:lvl9pPr>
          </a:lstStyle>
          <a:p/>
        </p:txBody>
      </p:sp>
      <p:sp>
        <p:nvSpPr>
          <p:cNvPr id="40" name="Google Shape;40;p15"/>
          <p:cNvSpPr txBox="1"/>
          <p:nvPr>
            <p:ph idx="12" type="sldNum"/>
          </p:nvPr>
        </p:nvSpPr>
        <p:spPr>
          <a:xfrm>
            <a:off x="16944916" y="19896392"/>
            <a:ext cx="1097400" cy="1678800"/>
          </a:xfrm>
          <a:prstGeom prst="rect">
            <a:avLst/>
          </a:prstGeom>
          <a:noFill/>
          <a:ln>
            <a:noFill/>
          </a:ln>
        </p:spPr>
        <p:txBody>
          <a:bodyPr anchorCtr="0" anchor="ctr" bIns="224400" lIns="224400" spcFirstLastPara="1" rIns="224400" wrap="square" tIns="224400">
            <a:noAutofit/>
          </a:bodyPr>
          <a:lstStyle>
            <a:lvl1pPr indent="0" lvl="0"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6"/>
          <p:cNvSpPr txBox="1"/>
          <p:nvPr>
            <p:ph idx="1" type="body"/>
          </p:nvPr>
        </p:nvSpPr>
        <p:spPr>
          <a:xfrm>
            <a:off x="623400" y="18050453"/>
            <a:ext cx="11997600" cy="2581800"/>
          </a:xfrm>
          <a:prstGeom prst="rect">
            <a:avLst/>
          </a:prstGeom>
          <a:noFill/>
          <a:ln>
            <a:noFill/>
          </a:ln>
        </p:spPr>
        <p:txBody>
          <a:bodyPr anchorCtr="0" anchor="ctr" bIns="224400" lIns="224400" spcFirstLastPara="1" rIns="224400" wrap="square" tIns="224400">
            <a:noAutofit/>
          </a:bodyPr>
          <a:lstStyle>
            <a:lvl1pPr indent="-228600" lvl="0" marL="457200" algn="l">
              <a:lnSpc>
                <a:spcPct val="100000"/>
              </a:lnSpc>
              <a:spcBef>
                <a:spcPts val="0"/>
              </a:spcBef>
              <a:spcAft>
                <a:spcPts val="0"/>
              </a:spcAft>
              <a:buSzPts val="4400"/>
              <a:buNone/>
              <a:defRPr/>
            </a:lvl1pPr>
          </a:lstStyle>
          <a:p/>
        </p:txBody>
      </p:sp>
      <p:sp>
        <p:nvSpPr>
          <p:cNvPr id="43" name="Google Shape;43;p16"/>
          <p:cNvSpPr txBox="1"/>
          <p:nvPr>
            <p:ph idx="12" type="sldNum"/>
          </p:nvPr>
        </p:nvSpPr>
        <p:spPr>
          <a:xfrm>
            <a:off x="16944916" y="19896392"/>
            <a:ext cx="1097400" cy="1678800"/>
          </a:xfrm>
          <a:prstGeom prst="rect">
            <a:avLst/>
          </a:prstGeom>
          <a:noFill/>
          <a:ln>
            <a:noFill/>
          </a:ln>
        </p:spPr>
        <p:txBody>
          <a:bodyPr anchorCtr="0" anchor="ctr" bIns="224400" lIns="224400" spcFirstLastPara="1" rIns="224400" wrap="square" tIns="224400">
            <a:noAutofit/>
          </a:bodyPr>
          <a:lstStyle>
            <a:lvl1pPr indent="0" lvl="0"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7"/>
          <p:cNvSpPr txBox="1"/>
          <p:nvPr>
            <p:ph type="title"/>
          </p:nvPr>
        </p:nvSpPr>
        <p:spPr>
          <a:xfrm>
            <a:off x="623400" y="1898773"/>
            <a:ext cx="17041200" cy="2443800"/>
          </a:xfrm>
          <a:prstGeom prst="rect">
            <a:avLst/>
          </a:prstGeom>
          <a:noFill/>
          <a:ln>
            <a:noFill/>
          </a:ln>
        </p:spPr>
        <p:txBody>
          <a:bodyPr anchorCtr="0" anchor="t" bIns="224400" lIns="224400" spcFirstLastPara="1" rIns="224400" wrap="square" tIns="224400">
            <a:noAutofit/>
          </a:bodyPr>
          <a:lstStyle>
            <a:lvl1pPr lvl="0" marR="0" rtl="0" algn="l">
              <a:lnSpc>
                <a:spcPct val="100000"/>
              </a:lnSpc>
              <a:spcBef>
                <a:spcPts val="0"/>
              </a:spcBef>
              <a:spcAft>
                <a:spcPts val="0"/>
              </a:spcAft>
              <a:buClr>
                <a:schemeClr val="dk1"/>
              </a:buClr>
              <a:buSzPts val="7000"/>
              <a:buFont typeface="Arial"/>
              <a:buNone/>
              <a:defRPr b="0" i="0" sz="7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7000"/>
              <a:buFont typeface="Arial"/>
              <a:buNone/>
              <a:defRPr b="0" i="0" sz="7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7000"/>
              <a:buFont typeface="Arial"/>
              <a:buNone/>
              <a:defRPr b="0" i="0" sz="7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7000"/>
              <a:buFont typeface="Arial"/>
              <a:buNone/>
              <a:defRPr b="0" i="0" sz="7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7000"/>
              <a:buFont typeface="Arial"/>
              <a:buNone/>
              <a:defRPr b="0" i="0" sz="7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7000"/>
              <a:buFont typeface="Arial"/>
              <a:buNone/>
              <a:defRPr b="0" i="0" sz="7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7000"/>
              <a:buFont typeface="Arial"/>
              <a:buNone/>
              <a:defRPr b="0" i="0" sz="7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7000"/>
              <a:buFont typeface="Arial"/>
              <a:buNone/>
              <a:defRPr b="0" i="0" sz="7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7000"/>
              <a:buFont typeface="Arial"/>
              <a:buNone/>
              <a:defRPr b="0" i="0" sz="7000" u="none" cap="none" strike="noStrike">
                <a:solidFill>
                  <a:schemeClr val="dk1"/>
                </a:solidFill>
                <a:latin typeface="Arial"/>
                <a:ea typeface="Arial"/>
                <a:cs typeface="Arial"/>
                <a:sym typeface="Arial"/>
              </a:defRPr>
            </a:lvl9pPr>
          </a:lstStyle>
          <a:p/>
        </p:txBody>
      </p:sp>
      <p:sp>
        <p:nvSpPr>
          <p:cNvPr id="7" name="Google Shape;7;p7"/>
          <p:cNvSpPr txBox="1"/>
          <p:nvPr>
            <p:ph idx="1" type="body"/>
          </p:nvPr>
        </p:nvSpPr>
        <p:spPr>
          <a:xfrm>
            <a:off x="623400" y="4917227"/>
            <a:ext cx="17041200" cy="14576400"/>
          </a:xfrm>
          <a:prstGeom prst="rect">
            <a:avLst/>
          </a:prstGeom>
          <a:noFill/>
          <a:ln>
            <a:noFill/>
          </a:ln>
        </p:spPr>
        <p:txBody>
          <a:bodyPr anchorCtr="0" anchor="t" bIns="224400" lIns="224400" spcFirstLastPara="1" rIns="224400" wrap="square" tIns="224400">
            <a:noAutofit/>
          </a:bodyPr>
          <a:lstStyle>
            <a:lvl1pPr indent="-508000" lvl="0" marL="457200" marR="0" rtl="0" algn="l">
              <a:lnSpc>
                <a:spcPct val="115000"/>
              </a:lnSpc>
              <a:spcBef>
                <a:spcPts val="0"/>
              </a:spcBef>
              <a:spcAft>
                <a:spcPts val="0"/>
              </a:spcAft>
              <a:buClr>
                <a:schemeClr val="dk2"/>
              </a:buClr>
              <a:buSzPts val="4400"/>
              <a:buFont typeface="Arial"/>
              <a:buChar char="●"/>
              <a:defRPr b="0" i="0" sz="4400" u="none" cap="none" strike="noStrike">
                <a:solidFill>
                  <a:schemeClr val="dk2"/>
                </a:solidFill>
                <a:latin typeface="Arial"/>
                <a:ea typeface="Arial"/>
                <a:cs typeface="Arial"/>
                <a:sym typeface="Arial"/>
              </a:defRPr>
            </a:lvl1pPr>
            <a:lvl2pPr indent="-444500" lvl="1" marL="914400" marR="0" rtl="0" algn="l">
              <a:lnSpc>
                <a:spcPct val="115000"/>
              </a:lnSpc>
              <a:spcBef>
                <a:spcPts val="3800"/>
              </a:spcBef>
              <a:spcAft>
                <a:spcPts val="0"/>
              </a:spcAft>
              <a:buClr>
                <a:schemeClr val="dk2"/>
              </a:buClr>
              <a:buSzPts val="3400"/>
              <a:buFont typeface="Arial"/>
              <a:buChar char="○"/>
              <a:defRPr b="0" i="0" sz="3400" u="none" cap="none" strike="noStrike">
                <a:solidFill>
                  <a:schemeClr val="dk2"/>
                </a:solidFill>
                <a:latin typeface="Arial"/>
                <a:ea typeface="Arial"/>
                <a:cs typeface="Arial"/>
                <a:sym typeface="Arial"/>
              </a:defRPr>
            </a:lvl2pPr>
            <a:lvl3pPr indent="-444500" lvl="2" marL="1371600" marR="0" rtl="0" algn="l">
              <a:lnSpc>
                <a:spcPct val="115000"/>
              </a:lnSpc>
              <a:spcBef>
                <a:spcPts val="3800"/>
              </a:spcBef>
              <a:spcAft>
                <a:spcPts val="0"/>
              </a:spcAft>
              <a:buClr>
                <a:schemeClr val="dk2"/>
              </a:buClr>
              <a:buSzPts val="3400"/>
              <a:buFont typeface="Arial"/>
              <a:buChar char="■"/>
              <a:defRPr b="0" i="0" sz="3400" u="none" cap="none" strike="noStrike">
                <a:solidFill>
                  <a:schemeClr val="dk2"/>
                </a:solidFill>
                <a:latin typeface="Arial"/>
                <a:ea typeface="Arial"/>
                <a:cs typeface="Arial"/>
                <a:sym typeface="Arial"/>
              </a:defRPr>
            </a:lvl3pPr>
            <a:lvl4pPr indent="-444500" lvl="3" marL="1828800" marR="0" rtl="0" algn="l">
              <a:lnSpc>
                <a:spcPct val="115000"/>
              </a:lnSpc>
              <a:spcBef>
                <a:spcPts val="3800"/>
              </a:spcBef>
              <a:spcAft>
                <a:spcPts val="0"/>
              </a:spcAft>
              <a:buClr>
                <a:schemeClr val="dk2"/>
              </a:buClr>
              <a:buSzPts val="3400"/>
              <a:buFont typeface="Arial"/>
              <a:buChar char="●"/>
              <a:defRPr b="0" i="0" sz="3400" u="none" cap="none" strike="noStrike">
                <a:solidFill>
                  <a:schemeClr val="dk2"/>
                </a:solidFill>
                <a:latin typeface="Arial"/>
                <a:ea typeface="Arial"/>
                <a:cs typeface="Arial"/>
                <a:sym typeface="Arial"/>
              </a:defRPr>
            </a:lvl4pPr>
            <a:lvl5pPr indent="-444500" lvl="4" marL="2286000" marR="0" rtl="0" algn="l">
              <a:lnSpc>
                <a:spcPct val="115000"/>
              </a:lnSpc>
              <a:spcBef>
                <a:spcPts val="3800"/>
              </a:spcBef>
              <a:spcAft>
                <a:spcPts val="0"/>
              </a:spcAft>
              <a:buClr>
                <a:schemeClr val="dk2"/>
              </a:buClr>
              <a:buSzPts val="3400"/>
              <a:buFont typeface="Arial"/>
              <a:buChar char="○"/>
              <a:defRPr b="0" i="0" sz="3400" u="none" cap="none" strike="noStrike">
                <a:solidFill>
                  <a:schemeClr val="dk2"/>
                </a:solidFill>
                <a:latin typeface="Arial"/>
                <a:ea typeface="Arial"/>
                <a:cs typeface="Arial"/>
                <a:sym typeface="Arial"/>
              </a:defRPr>
            </a:lvl5pPr>
            <a:lvl6pPr indent="-444500" lvl="5" marL="2743200" marR="0" rtl="0" algn="l">
              <a:lnSpc>
                <a:spcPct val="115000"/>
              </a:lnSpc>
              <a:spcBef>
                <a:spcPts val="3800"/>
              </a:spcBef>
              <a:spcAft>
                <a:spcPts val="0"/>
              </a:spcAft>
              <a:buClr>
                <a:schemeClr val="dk2"/>
              </a:buClr>
              <a:buSzPts val="3400"/>
              <a:buFont typeface="Arial"/>
              <a:buChar char="■"/>
              <a:defRPr b="0" i="0" sz="3400" u="none" cap="none" strike="noStrike">
                <a:solidFill>
                  <a:schemeClr val="dk2"/>
                </a:solidFill>
                <a:latin typeface="Arial"/>
                <a:ea typeface="Arial"/>
                <a:cs typeface="Arial"/>
                <a:sym typeface="Arial"/>
              </a:defRPr>
            </a:lvl6pPr>
            <a:lvl7pPr indent="-444500" lvl="6" marL="3200400" marR="0" rtl="0" algn="l">
              <a:lnSpc>
                <a:spcPct val="115000"/>
              </a:lnSpc>
              <a:spcBef>
                <a:spcPts val="3800"/>
              </a:spcBef>
              <a:spcAft>
                <a:spcPts val="0"/>
              </a:spcAft>
              <a:buClr>
                <a:schemeClr val="dk2"/>
              </a:buClr>
              <a:buSzPts val="3400"/>
              <a:buFont typeface="Arial"/>
              <a:buChar char="●"/>
              <a:defRPr b="0" i="0" sz="3400" u="none" cap="none" strike="noStrike">
                <a:solidFill>
                  <a:schemeClr val="dk2"/>
                </a:solidFill>
                <a:latin typeface="Arial"/>
                <a:ea typeface="Arial"/>
                <a:cs typeface="Arial"/>
                <a:sym typeface="Arial"/>
              </a:defRPr>
            </a:lvl7pPr>
            <a:lvl8pPr indent="-444500" lvl="7" marL="3657600" marR="0" rtl="0" algn="l">
              <a:lnSpc>
                <a:spcPct val="115000"/>
              </a:lnSpc>
              <a:spcBef>
                <a:spcPts val="3800"/>
              </a:spcBef>
              <a:spcAft>
                <a:spcPts val="0"/>
              </a:spcAft>
              <a:buClr>
                <a:schemeClr val="dk2"/>
              </a:buClr>
              <a:buSzPts val="3400"/>
              <a:buFont typeface="Arial"/>
              <a:buChar char="○"/>
              <a:defRPr b="0" i="0" sz="3400" u="none" cap="none" strike="noStrike">
                <a:solidFill>
                  <a:schemeClr val="dk2"/>
                </a:solidFill>
                <a:latin typeface="Arial"/>
                <a:ea typeface="Arial"/>
                <a:cs typeface="Arial"/>
                <a:sym typeface="Arial"/>
              </a:defRPr>
            </a:lvl8pPr>
            <a:lvl9pPr indent="-444500" lvl="8" marL="4114800" marR="0" rtl="0" algn="l">
              <a:lnSpc>
                <a:spcPct val="115000"/>
              </a:lnSpc>
              <a:spcBef>
                <a:spcPts val="3800"/>
              </a:spcBef>
              <a:spcAft>
                <a:spcPts val="3800"/>
              </a:spcAft>
              <a:buClr>
                <a:schemeClr val="dk2"/>
              </a:buClr>
              <a:buSzPts val="3400"/>
              <a:buFont typeface="Arial"/>
              <a:buChar char="■"/>
              <a:defRPr b="0" i="0" sz="3400" u="none" cap="none" strike="noStrike">
                <a:solidFill>
                  <a:schemeClr val="dk2"/>
                </a:solidFill>
                <a:latin typeface="Arial"/>
                <a:ea typeface="Arial"/>
                <a:cs typeface="Arial"/>
                <a:sym typeface="Arial"/>
              </a:defRPr>
            </a:lvl9pPr>
          </a:lstStyle>
          <a:p/>
        </p:txBody>
      </p:sp>
      <p:sp>
        <p:nvSpPr>
          <p:cNvPr id="8" name="Google Shape;8;p7"/>
          <p:cNvSpPr txBox="1"/>
          <p:nvPr>
            <p:ph idx="12" type="sldNum"/>
          </p:nvPr>
        </p:nvSpPr>
        <p:spPr>
          <a:xfrm>
            <a:off x="16944916" y="19896392"/>
            <a:ext cx="1097400" cy="1678800"/>
          </a:xfrm>
          <a:prstGeom prst="rect">
            <a:avLst/>
          </a:prstGeom>
          <a:noFill/>
          <a:ln>
            <a:noFill/>
          </a:ln>
        </p:spPr>
        <p:txBody>
          <a:bodyPr anchorCtr="0" anchor="ctr" bIns="224400" lIns="224400" spcFirstLastPara="1" rIns="224400" wrap="square" tIns="224400">
            <a:noAutofit/>
          </a:bodyPr>
          <a:lstStyle>
            <a:lvl1pPr indent="0" lvl="0" marL="0" marR="0" rtl="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2400"/>
              <a:buFont typeface="Arial"/>
              <a:buNone/>
              <a:defRPr b="0" i="0" sz="24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store.steampowered.com/app/274350/Dropsy/" TargetMode="External"/><Relationship Id="rId4" Type="http://schemas.openxmlformats.org/officeDocument/2006/relationships/hyperlink" Target="https://store.steampowered.com/app/966330/Flower/" TargetMode="External"/><Relationship Id="rId11" Type="http://schemas.openxmlformats.org/officeDocument/2006/relationships/hyperlink" Target="https://www.ustwogames.co.uk/games/monument-valley/" TargetMode="External"/><Relationship Id="rId10" Type="http://schemas.openxmlformats.org/officeDocument/2006/relationships/hyperlink" Target="https://store.steampowered.com/app/32340/LOOM/" TargetMode="External"/><Relationship Id="rId9" Type="http://schemas.openxmlformats.org/officeDocument/2006/relationships/hyperlink" Target="https://store.steampowered.com/app/221260/Little_Inferno/" TargetMode="External"/><Relationship Id="rId5" Type="http://schemas.openxmlformats.org/officeDocument/2006/relationships/hyperlink" Target="https://store.steampowered.com/app/683320/GRIS/" TargetMode="External"/><Relationship Id="rId6" Type="http://schemas.openxmlformats.org/officeDocument/2006/relationships/hyperlink" Target="https://store.steampowered.com/app/414340/Hellblade_Senuas_Sacrifice/" TargetMode="External"/><Relationship Id="rId7" Type="http://schemas.openxmlformats.org/officeDocument/2006/relationships/hyperlink" Target="https://store.steampowered.com/app/638230/Journey/" TargetMode="External"/><Relationship Id="rId8" Type="http://schemas.openxmlformats.org/officeDocument/2006/relationships/hyperlink" Target="https://store.steampowered.com/app/48000/LIMBO/"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s://store.steampowered.com/app/221810/The_Cave/" TargetMode="External"/><Relationship Id="rId4" Type="http://schemas.openxmlformats.org/officeDocument/2006/relationships/hyperlink" Target="https://www.nintendo.com/games/detail/the-legend-of-zelda-links-awakening-switch/" TargetMode="External"/><Relationship Id="rId5" Type="http://schemas.openxmlformats.org/officeDocument/2006/relationships/hyperlink" Target="https://store.steampowered.com/app/690640/Trine_4_The_Nightmare_Prince/" TargetMode="External"/><Relationship Id="rId6" Type="http://schemas.openxmlformats.org/officeDocument/2006/relationships/hyperlink" Target="https://store.steampowered.com/app/530320/Wanderso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7.png"/><Relationship Id="rId5" Type="http://schemas.openxmlformats.org/officeDocument/2006/relationships/image" Target="../media/image14.png"/><Relationship Id="rId6" Type="http://schemas.openxmlformats.org/officeDocument/2006/relationships/image" Target="../media/image13.png"/><Relationship Id="rId7"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4.png"/><Relationship Id="rId6" Type="http://schemas.openxmlformats.org/officeDocument/2006/relationships/image" Target="../media/image8.png"/><Relationship Id="rId7" Type="http://schemas.openxmlformats.org/officeDocument/2006/relationships/image" Target="../media/image5.png"/><Relationship Id="rId8"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www.youtube.com/watch?v=YHAIt6Ebysw" TargetMode="External"/><Relationship Id="rId4" Type="http://schemas.openxmlformats.org/officeDocument/2006/relationships/image" Target="../media/image2.jpg"/><Relationship Id="rId5" Type="http://schemas.openxmlformats.org/officeDocument/2006/relationships/hyperlink" Target="http://www.youtube.com/watch?v=lrU9S3Wm82U" TargetMode="External"/><Relationship Id="rId6" Type="http://schemas.openxmlformats.org/officeDocument/2006/relationships/image" Target="../media/image10.jpg"/><Relationship Id="rId7" Type="http://schemas.openxmlformats.org/officeDocument/2006/relationships/hyperlink" Target="http://www.youtube.com/watch?v=TkAMYShAgpg" TargetMode="External"/><Relationship Id="rId8"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26.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
          <p:cNvPicPr preferRelativeResize="0"/>
          <p:nvPr/>
        </p:nvPicPr>
        <p:blipFill rotWithShape="1">
          <a:blip r:embed="rId3">
            <a:alphaModFix/>
          </a:blip>
          <a:srcRect b="0" l="0" r="50401" t="0"/>
          <a:stretch/>
        </p:blipFill>
        <p:spPr>
          <a:xfrm>
            <a:off x="-221150" y="0"/>
            <a:ext cx="18730302" cy="24296150"/>
          </a:xfrm>
          <a:prstGeom prst="rect">
            <a:avLst/>
          </a:prstGeom>
          <a:noFill/>
          <a:ln>
            <a:noFill/>
          </a:ln>
        </p:spPr>
      </p:pic>
      <p:sp>
        <p:nvSpPr>
          <p:cNvPr id="55" name="Google Shape;55;p1"/>
          <p:cNvSpPr/>
          <p:nvPr/>
        </p:nvSpPr>
        <p:spPr>
          <a:xfrm>
            <a:off x="3736200" y="1926400"/>
            <a:ext cx="10815600" cy="6978000"/>
          </a:xfrm>
          <a:prstGeom prst="rect">
            <a:avLst/>
          </a:prstGeom>
          <a:solidFill>
            <a:srgbClr val="1C202A"/>
          </a:solidFill>
          <a:ln>
            <a:noFill/>
          </a:ln>
        </p:spPr>
        <p:txBody>
          <a:bodyPr anchorCtr="0" anchor="ctr" bIns="176750" lIns="176750" spcFirstLastPara="1" rIns="176750" wrap="square" tIns="176750">
            <a:noAutofit/>
          </a:bodyPr>
          <a:lstStyle/>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000000"/>
              </a:solidFill>
              <a:latin typeface="Open Sans"/>
              <a:ea typeface="Open Sans"/>
              <a:cs typeface="Open Sans"/>
              <a:sym typeface="Open Sans"/>
            </a:endParaRPr>
          </a:p>
        </p:txBody>
      </p:sp>
      <p:sp>
        <p:nvSpPr>
          <p:cNvPr id="56" name="Google Shape;56;p1"/>
          <p:cNvSpPr txBox="1"/>
          <p:nvPr/>
        </p:nvSpPr>
        <p:spPr>
          <a:xfrm>
            <a:off x="5157874" y="1926394"/>
            <a:ext cx="7971600" cy="4381200"/>
          </a:xfrm>
          <a:prstGeom prst="rect">
            <a:avLst/>
          </a:prstGeom>
          <a:noFill/>
          <a:ln>
            <a:noFill/>
          </a:ln>
        </p:spPr>
        <p:txBody>
          <a:bodyPr anchorCtr="0" anchor="t" bIns="176750" lIns="176750" spcFirstLastPara="1" rIns="176750" wrap="square" tIns="176750">
            <a:noAutofit/>
          </a:bodyPr>
          <a:lstStyle/>
          <a:p>
            <a:pPr indent="0" lvl="0" marL="0" marR="0" rtl="0" algn="ctr">
              <a:lnSpc>
                <a:spcPct val="100000"/>
              </a:lnSpc>
              <a:spcBef>
                <a:spcPts val="0"/>
              </a:spcBef>
              <a:spcAft>
                <a:spcPts val="0"/>
              </a:spcAft>
              <a:buClr>
                <a:srgbClr val="000000"/>
              </a:buClr>
              <a:buSzPts val="2600"/>
              <a:buFont typeface="Arial"/>
              <a:buNone/>
            </a:pPr>
            <a:r>
              <a:t/>
            </a:r>
            <a:endParaRPr b="0" i="0" sz="2600" u="none" cap="none" strike="noStrike">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9400"/>
              <a:buFont typeface="Arial"/>
              <a:buNone/>
            </a:pPr>
            <a:r>
              <a:rPr b="1" i="0" lang="en" sz="9400" u="none" cap="none" strike="noStrike">
                <a:solidFill>
                  <a:srgbClr val="FFFFFF"/>
                </a:solidFill>
                <a:latin typeface="Open Sans"/>
                <a:ea typeface="Open Sans"/>
                <a:cs typeface="Open Sans"/>
                <a:sym typeface="Open Sans"/>
              </a:rPr>
              <a:t>MOOD BOARD</a:t>
            </a:r>
            <a:endParaRPr b="1" i="0" sz="9400" u="none" cap="none" strike="noStrike">
              <a:solidFill>
                <a:srgbClr val="FFFFF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000000"/>
              </a:solidFill>
              <a:latin typeface="Arial"/>
              <a:ea typeface="Arial"/>
              <a:cs typeface="Arial"/>
              <a:sym typeface="Arial"/>
            </a:endParaRPr>
          </a:p>
        </p:txBody>
      </p:sp>
      <p:sp>
        <p:nvSpPr>
          <p:cNvPr id="57" name="Google Shape;57;p1"/>
          <p:cNvSpPr txBox="1"/>
          <p:nvPr/>
        </p:nvSpPr>
        <p:spPr>
          <a:xfrm>
            <a:off x="4679266" y="7089521"/>
            <a:ext cx="8929200" cy="2351400"/>
          </a:xfrm>
          <a:prstGeom prst="rect">
            <a:avLst/>
          </a:prstGeom>
          <a:noFill/>
          <a:ln>
            <a:noFill/>
          </a:ln>
        </p:spPr>
        <p:txBody>
          <a:bodyPr anchorCtr="0" anchor="t" bIns="176750" lIns="176750" spcFirstLastPara="1" rIns="176750" wrap="square" tIns="176750">
            <a:noAutofit/>
          </a:bodyPr>
          <a:lstStyle/>
          <a:p>
            <a:pPr indent="0" lvl="0" marL="0" marR="0" rtl="0" algn="ctr">
              <a:lnSpc>
                <a:spcPct val="115000"/>
              </a:lnSpc>
              <a:spcBef>
                <a:spcPts val="0"/>
              </a:spcBef>
              <a:spcAft>
                <a:spcPts val="0"/>
              </a:spcAft>
              <a:buClr>
                <a:srgbClr val="000000"/>
              </a:buClr>
              <a:buSzPts val="7300"/>
              <a:buFont typeface="Arial"/>
              <a:buNone/>
            </a:pPr>
            <a:r>
              <a:rPr b="0" i="0" lang="en" sz="7300" u="none" cap="none" strike="noStrike">
                <a:solidFill>
                  <a:srgbClr val="FFFFFF"/>
                </a:solidFill>
                <a:latin typeface="Open Sans"/>
                <a:ea typeface="Open Sans"/>
                <a:cs typeface="Open Sans"/>
                <a:sym typeface="Open Sans"/>
              </a:rPr>
              <a:t>Lullaby</a:t>
            </a:r>
            <a:endParaRPr b="0" i="0" sz="7300" u="none" cap="none" strike="noStrike">
              <a:solidFill>
                <a:srgbClr val="FFFFFF"/>
              </a:solidFill>
              <a:latin typeface="Open Sans"/>
              <a:ea typeface="Open Sans"/>
              <a:cs typeface="Open Sans"/>
              <a:sym typeface="Open Sans"/>
            </a:endParaRPr>
          </a:p>
        </p:txBody>
      </p:sp>
      <p:cxnSp>
        <p:nvCxnSpPr>
          <p:cNvPr id="58" name="Google Shape;58;p1"/>
          <p:cNvCxnSpPr/>
          <p:nvPr/>
        </p:nvCxnSpPr>
        <p:spPr>
          <a:xfrm>
            <a:off x="8099194" y="6451494"/>
            <a:ext cx="2089200" cy="0"/>
          </a:xfrm>
          <a:prstGeom prst="straightConnector1">
            <a:avLst/>
          </a:prstGeom>
          <a:noFill/>
          <a:ln cap="flat" cmpd="sng" w="28575">
            <a:solidFill>
              <a:schemeClr val="lt1"/>
            </a:solidFill>
            <a:prstDash val="solid"/>
            <a:round/>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6"/>
          <p:cNvSpPr txBox="1"/>
          <p:nvPr>
            <p:ph type="ctrTitle"/>
          </p:nvPr>
        </p:nvSpPr>
        <p:spPr>
          <a:xfrm>
            <a:off x="623425" y="366576"/>
            <a:ext cx="17041200" cy="1686000"/>
          </a:xfrm>
          <a:prstGeom prst="rect">
            <a:avLst/>
          </a:prstGeom>
          <a:noFill/>
          <a:ln>
            <a:noFill/>
          </a:ln>
        </p:spPr>
        <p:txBody>
          <a:bodyPr anchorCtr="0" anchor="b" bIns="224400" lIns="224400" spcFirstLastPara="1" rIns="224400" wrap="square" tIns="224400">
            <a:noAutofit/>
          </a:bodyPr>
          <a:lstStyle/>
          <a:p>
            <a:pPr indent="0" lvl="0" marL="0" rtl="0" algn="l">
              <a:lnSpc>
                <a:spcPct val="100000"/>
              </a:lnSpc>
              <a:spcBef>
                <a:spcPts val="0"/>
              </a:spcBef>
              <a:spcAft>
                <a:spcPts val="0"/>
              </a:spcAft>
              <a:buSzPts val="12800"/>
              <a:buNone/>
            </a:pPr>
            <a:r>
              <a:rPr b="1" lang="en" sz="3900"/>
              <a:t>Games referenced: </a:t>
            </a:r>
            <a:endParaRPr b="1" sz="3900"/>
          </a:p>
        </p:txBody>
      </p:sp>
      <p:sp>
        <p:nvSpPr>
          <p:cNvPr id="149" name="Google Shape;149;p6"/>
          <p:cNvSpPr txBox="1"/>
          <p:nvPr>
            <p:ph idx="1" type="subTitle"/>
          </p:nvPr>
        </p:nvSpPr>
        <p:spPr>
          <a:xfrm>
            <a:off x="284200" y="2052575"/>
            <a:ext cx="17714400" cy="19608901"/>
          </a:xfrm>
          <a:prstGeom prst="rect">
            <a:avLst/>
          </a:prstGeom>
          <a:noFill/>
          <a:ln>
            <a:noFill/>
          </a:ln>
        </p:spPr>
        <p:txBody>
          <a:bodyPr anchorCtr="0" anchor="t" bIns="224400" lIns="224400" spcFirstLastPara="1" rIns="224400" wrap="square" tIns="224400">
            <a:noAutofit/>
          </a:bodyPr>
          <a:lstStyle/>
          <a:p>
            <a:pPr indent="0" lvl="0" marL="0" rtl="0" algn="l">
              <a:lnSpc>
                <a:spcPct val="150000"/>
              </a:lnSpc>
              <a:spcBef>
                <a:spcPts val="1000"/>
              </a:spcBef>
              <a:spcAft>
                <a:spcPts val="0"/>
              </a:spcAft>
              <a:buSzPts val="7000"/>
              <a:buNone/>
            </a:pPr>
            <a:r>
              <a:rPr b="1" lang="en" sz="3500"/>
              <a:t>Dropsy - </a:t>
            </a:r>
            <a:r>
              <a:rPr lang="en" sz="3500" u="sng">
                <a:solidFill>
                  <a:schemeClr val="hlink"/>
                </a:solidFill>
                <a:hlinkClick r:id="rId3"/>
              </a:rPr>
              <a:t>https://store.steampowered.com/app/274350/Dropsy/</a:t>
            </a:r>
            <a:endParaRPr sz="3500"/>
          </a:p>
          <a:p>
            <a:pPr indent="457200" lvl="0" marL="0" rtl="0" algn="l">
              <a:lnSpc>
                <a:spcPct val="150000"/>
              </a:lnSpc>
              <a:spcBef>
                <a:spcPts val="1000"/>
              </a:spcBef>
              <a:spcAft>
                <a:spcPts val="0"/>
              </a:spcAft>
              <a:buSzPts val="7000"/>
              <a:buNone/>
            </a:pPr>
            <a:r>
              <a:rPr lang="en" sz="3500"/>
              <a:t>A point and click game about spreading good vibes in an otherwise embittered world.</a:t>
            </a:r>
            <a:endParaRPr sz="3500"/>
          </a:p>
          <a:p>
            <a:pPr indent="0" lvl="0" marL="0" rtl="0" algn="l">
              <a:lnSpc>
                <a:spcPct val="150000"/>
              </a:lnSpc>
              <a:spcBef>
                <a:spcPts val="1000"/>
              </a:spcBef>
              <a:spcAft>
                <a:spcPts val="0"/>
              </a:spcAft>
              <a:buSzPts val="7000"/>
              <a:buNone/>
            </a:pPr>
            <a:r>
              <a:rPr b="1" lang="en" sz="3500"/>
              <a:t>Flower</a:t>
            </a:r>
            <a:r>
              <a:rPr lang="en" sz="3500"/>
              <a:t> - </a:t>
            </a:r>
            <a:r>
              <a:rPr lang="en" sz="3500" u="sng">
                <a:solidFill>
                  <a:schemeClr val="hlink"/>
                </a:solidFill>
                <a:hlinkClick r:id="rId4"/>
              </a:rPr>
              <a:t>https://store.steampowered.com/app/966330/Flower/</a:t>
            </a:r>
            <a:endParaRPr sz="3500"/>
          </a:p>
          <a:p>
            <a:pPr indent="0" lvl="0" marL="0" rtl="0" algn="l">
              <a:lnSpc>
                <a:spcPct val="150000"/>
              </a:lnSpc>
              <a:spcBef>
                <a:spcPts val="1000"/>
              </a:spcBef>
              <a:spcAft>
                <a:spcPts val="0"/>
              </a:spcAft>
              <a:buSzPts val="7000"/>
              <a:buNone/>
            </a:pPr>
            <a:r>
              <a:rPr lang="en" sz="3500"/>
              <a:t>	A where you bring colour and flora to the concrete world playing as a flower petal</a:t>
            </a:r>
            <a:endParaRPr sz="3500"/>
          </a:p>
          <a:p>
            <a:pPr indent="0" lvl="0" marL="0" rtl="0" algn="l">
              <a:lnSpc>
                <a:spcPct val="150000"/>
              </a:lnSpc>
              <a:spcBef>
                <a:spcPts val="1000"/>
              </a:spcBef>
              <a:spcAft>
                <a:spcPts val="0"/>
              </a:spcAft>
              <a:buSzPts val="7000"/>
              <a:buNone/>
            </a:pPr>
            <a:r>
              <a:rPr b="1" lang="en" sz="3500"/>
              <a:t>Gris - </a:t>
            </a:r>
            <a:r>
              <a:rPr lang="en" sz="3500" u="sng">
                <a:solidFill>
                  <a:schemeClr val="hlink"/>
                </a:solidFill>
                <a:hlinkClick r:id="rId5"/>
              </a:rPr>
              <a:t>https://store.steampowered.com/app/683320/GRIS/</a:t>
            </a:r>
            <a:endParaRPr sz="3500"/>
          </a:p>
          <a:p>
            <a:pPr indent="457200" lvl="0" marL="0" rtl="0" algn="l">
              <a:lnSpc>
                <a:spcPct val="150000"/>
              </a:lnSpc>
              <a:spcBef>
                <a:spcPts val="1000"/>
              </a:spcBef>
              <a:spcAft>
                <a:spcPts val="0"/>
              </a:spcAft>
              <a:buSzPts val="7000"/>
              <a:buNone/>
            </a:pPr>
            <a:r>
              <a:rPr lang="en" sz="3500"/>
              <a:t>A 2D platformer featuring surreal environments and no threats.</a:t>
            </a:r>
            <a:endParaRPr sz="3500"/>
          </a:p>
          <a:p>
            <a:pPr indent="0" lvl="0" marL="0" rtl="0" algn="l">
              <a:lnSpc>
                <a:spcPct val="150000"/>
              </a:lnSpc>
              <a:spcBef>
                <a:spcPts val="1000"/>
              </a:spcBef>
              <a:spcAft>
                <a:spcPts val="0"/>
              </a:spcAft>
              <a:buSzPts val="7000"/>
              <a:buNone/>
            </a:pPr>
            <a:r>
              <a:rPr b="1" lang="en" sz="3500"/>
              <a:t>Hellblade </a:t>
            </a:r>
            <a:r>
              <a:rPr lang="en" sz="3500"/>
              <a:t>-</a:t>
            </a:r>
            <a:r>
              <a:rPr b="1" lang="en" sz="3500"/>
              <a:t> </a:t>
            </a:r>
            <a:r>
              <a:rPr lang="en" sz="3500" u="sng">
                <a:solidFill>
                  <a:schemeClr val="hlink"/>
                </a:solidFill>
                <a:hlinkClick r:id="rId6"/>
              </a:rPr>
              <a:t>https://store.steampowered.com/app/414340/Hellblade_Senuas_Sacrifice/</a:t>
            </a:r>
            <a:endParaRPr sz="3500"/>
          </a:p>
          <a:p>
            <a:pPr indent="0" lvl="0" marL="0" rtl="0" algn="l">
              <a:lnSpc>
                <a:spcPct val="150000"/>
              </a:lnSpc>
              <a:spcBef>
                <a:spcPts val="1000"/>
              </a:spcBef>
              <a:spcAft>
                <a:spcPts val="0"/>
              </a:spcAft>
              <a:buSzPts val="7000"/>
              <a:buNone/>
            </a:pPr>
            <a:r>
              <a:rPr b="1" lang="en" sz="3500"/>
              <a:t>	</a:t>
            </a:r>
            <a:r>
              <a:rPr lang="en" sz="3500"/>
              <a:t>A narrative driven action game with emphasis on audio for sections of the game</a:t>
            </a:r>
            <a:endParaRPr sz="3500"/>
          </a:p>
          <a:p>
            <a:pPr indent="0" lvl="0" marL="0" rtl="0" algn="l">
              <a:lnSpc>
                <a:spcPct val="150000"/>
              </a:lnSpc>
              <a:spcBef>
                <a:spcPts val="1000"/>
              </a:spcBef>
              <a:spcAft>
                <a:spcPts val="0"/>
              </a:spcAft>
              <a:buSzPts val="7000"/>
              <a:buNone/>
            </a:pPr>
            <a:r>
              <a:rPr b="1" lang="en" sz="3500"/>
              <a:t>Journey </a:t>
            </a:r>
            <a:r>
              <a:rPr lang="en" sz="3500"/>
              <a:t>- </a:t>
            </a:r>
            <a:r>
              <a:rPr lang="en" sz="3500" u="sng">
                <a:solidFill>
                  <a:schemeClr val="hlink"/>
                </a:solidFill>
                <a:hlinkClick r:id="rId7"/>
              </a:rPr>
              <a:t>https://store.steampowered.com/app/638230/Journey/</a:t>
            </a:r>
            <a:endParaRPr sz="3500"/>
          </a:p>
          <a:p>
            <a:pPr indent="0" lvl="0" marL="0" rtl="0" algn="l">
              <a:lnSpc>
                <a:spcPct val="150000"/>
              </a:lnSpc>
              <a:spcBef>
                <a:spcPts val="1000"/>
              </a:spcBef>
              <a:spcAft>
                <a:spcPts val="0"/>
              </a:spcAft>
              <a:buSzPts val="7000"/>
              <a:buNone/>
            </a:pPr>
            <a:r>
              <a:rPr lang="en" sz="3500"/>
              <a:t>	An emotive 3D platformer with distinct style and (para)-social gameplay</a:t>
            </a:r>
            <a:endParaRPr sz="3500"/>
          </a:p>
          <a:p>
            <a:pPr indent="0" lvl="0" marL="0" rtl="0" algn="l">
              <a:lnSpc>
                <a:spcPct val="150000"/>
              </a:lnSpc>
              <a:spcBef>
                <a:spcPts val="1000"/>
              </a:spcBef>
              <a:spcAft>
                <a:spcPts val="0"/>
              </a:spcAft>
              <a:buSzPts val="7000"/>
              <a:buNone/>
            </a:pPr>
            <a:r>
              <a:rPr b="1" lang="en" sz="3500"/>
              <a:t>LIMBO - </a:t>
            </a:r>
            <a:r>
              <a:rPr lang="en" sz="3500" u="sng">
                <a:solidFill>
                  <a:schemeClr val="hlink"/>
                </a:solidFill>
                <a:hlinkClick r:id="rId8"/>
              </a:rPr>
              <a:t>https://store.steampowered.com/app/48000/LIMBO/</a:t>
            </a:r>
            <a:endParaRPr sz="3500"/>
          </a:p>
          <a:p>
            <a:pPr indent="0" lvl="0" marL="0" rtl="0" algn="l">
              <a:lnSpc>
                <a:spcPct val="150000"/>
              </a:lnSpc>
              <a:spcBef>
                <a:spcPts val="1000"/>
              </a:spcBef>
              <a:spcAft>
                <a:spcPts val="0"/>
              </a:spcAft>
              <a:buSzPts val="7000"/>
              <a:buNone/>
            </a:pPr>
            <a:r>
              <a:rPr lang="en" sz="3500"/>
              <a:t>	A 2D platformer featuring a small character in a vast, dark world.</a:t>
            </a:r>
            <a:endParaRPr sz="3500"/>
          </a:p>
          <a:p>
            <a:pPr indent="0" lvl="0" marL="0" rtl="0" algn="l">
              <a:lnSpc>
                <a:spcPct val="150000"/>
              </a:lnSpc>
              <a:spcBef>
                <a:spcPts val="1000"/>
              </a:spcBef>
              <a:spcAft>
                <a:spcPts val="0"/>
              </a:spcAft>
              <a:buSzPts val="7000"/>
              <a:buNone/>
            </a:pPr>
            <a:r>
              <a:rPr b="1" lang="en" sz="3500"/>
              <a:t>Little Inferno - </a:t>
            </a:r>
            <a:r>
              <a:rPr lang="en" sz="3500" u="sng">
                <a:solidFill>
                  <a:schemeClr val="hlink"/>
                </a:solidFill>
                <a:hlinkClick r:id="rId9"/>
              </a:rPr>
              <a:t>https://store.steampowered.com/app/221260/Little_Inferno/</a:t>
            </a:r>
            <a:endParaRPr sz="3500"/>
          </a:p>
          <a:p>
            <a:pPr indent="0" lvl="0" marL="457200" rtl="0" algn="l">
              <a:lnSpc>
                <a:spcPct val="150000"/>
              </a:lnSpc>
              <a:spcBef>
                <a:spcPts val="1000"/>
              </a:spcBef>
              <a:spcAft>
                <a:spcPts val="0"/>
              </a:spcAft>
              <a:buSzPts val="7000"/>
              <a:buNone/>
            </a:pPr>
            <a:r>
              <a:rPr lang="en" sz="3500"/>
              <a:t>A physics-based game where players are encouraged to engage with various objects and explore how they interact with-and affect each other in surprising ways.</a:t>
            </a:r>
            <a:endParaRPr sz="3500"/>
          </a:p>
          <a:p>
            <a:pPr indent="0" lvl="0" marL="0" rtl="0" algn="l">
              <a:lnSpc>
                <a:spcPct val="150000"/>
              </a:lnSpc>
              <a:spcBef>
                <a:spcPts val="1000"/>
              </a:spcBef>
              <a:spcAft>
                <a:spcPts val="0"/>
              </a:spcAft>
              <a:buSzPts val="7000"/>
              <a:buNone/>
            </a:pPr>
            <a:r>
              <a:rPr b="1" lang="en" sz="3500"/>
              <a:t>Loom - </a:t>
            </a:r>
            <a:r>
              <a:rPr lang="en" sz="3500" u="sng">
                <a:solidFill>
                  <a:schemeClr val="hlink"/>
                </a:solidFill>
                <a:hlinkClick r:id="rId10"/>
              </a:rPr>
              <a:t>https://store.steampowered.com/app/32340/LOOM/</a:t>
            </a:r>
            <a:endParaRPr sz="3500"/>
          </a:p>
          <a:p>
            <a:pPr indent="0" lvl="0" marL="457200" rtl="0" algn="l">
              <a:lnSpc>
                <a:spcPct val="150000"/>
              </a:lnSpc>
              <a:spcBef>
                <a:spcPts val="1000"/>
              </a:spcBef>
              <a:spcAft>
                <a:spcPts val="0"/>
              </a:spcAft>
              <a:buSzPts val="7000"/>
              <a:buNone/>
            </a:pPr>
            <a:r>
              <a:rPr lang="en" sz="3500"/>
              <a:t>90’s point and click game where players play music with mouse presses in order to navigate the world. </a:t>
            </a:r>
            <a:endParaRPr sz="3500"/>
          </a:p>
          <a:p>
            <a:pPr indent="0" lvl="0" marL="0" rtl="0" algn="l">
              <a:lnSpc>
                <a:spcPct val="150000"/>
              </a:lnSpc>
              <a:spcBef>
                <a:spcPts val="1000"/>
              </a:spcBef>
              <a:spcAft>
                <a:spcPts val="0"/>
              </a:spcAft>
              <a:buClr>
                <a:schemeClr val="dk1"/>
              </a:buClr>
              <a:buSzPts val="7000"/>
              <a:buFont typeface="Arial"/>
              <a:buNone/>
            </a:pPr>
            <a:r>
              <a:rPr b="1" lang="en" sz="3500"/>
              <a:t>Monument Valley </a:t>
            </a:r>
            <a:r>
              <a:rPr lang="en" sz="3500"/>
              <a:t>- </a:t>
            </a:r>
            <a:r>
              <a:rPr lang="en" sz="3500" u="sng">
                <a:solidFill>
                  <a:schemeClr val="hlink"/>
                </a:solidFill>
                <a:hlinkClick r:id="rId11"/>
              </a:rPr>
              <a:t>https://www.ustwogames.co.uk/games/monument-valley/</a:t>
            </a:r>
            <a:endParaRPr sz="3500"/>
          </a:p>
          <a:p>
            <a:pPr indent="0" lvl="0" marL="0" rtl="0" algn="l">
              <a:lnSpc>
                <a:spcPct val="150000"/>
              </a:lnSpc>
              <a:spcBef>
                <a:spcPts val="1000"/>
              </a:spcBef>
              <a:spcAft>
                <a:spcPts val="0"/>
              </a:spcAft>
              <a:buClr>
                <a:schemeClr val="dk1"/>
              </a:buClr>
              <a:buSzPts val="7000"/>
              <a:buFont typeface="Arial"/>
              <a:buNone/>
            </a:pPr>
            <a:r>
              <a:rPr lang="en" sz="3500"/>
              <a:t>	Puzzle game with Escher-style depictions of landscapes. Interaction is musical      despite no formal instrument or need for musical virtuosity. </a:t>
            </a:r>
            <a:endParaRPr sz="3500"/>
          </a:p>
          <a:p>
            <a:pPr indent="0" lvl="0" marL="0" rtl="0" algn="l">
              <a:lnSpc>
                <a:spcPct val="150000"/>
              </a:lnSpc>
              <a:spcBef>
                <a:spcPts val="1000"/>
              </a:spcBef>
              <a:spcAft>
                <a:spcPts val="0"/>
              </a:spcAft>
              <a:buClr>
                <a:schemeClr val="dk1"/>
              </a:buClr>
              <a:buSzPts val="7000"/>
              <a:buFont typeface="Arial"/>
              <a:buNone/>
            </a:pPr>
            <a:r>
              <a:t/>
            </a:r>
            <a:endParaRPr sz="3500"/>
          </a:p>
          <a:p>
            <a:pPr indent="0" lvl="0" marL="457200" rtl="0" algn="l">
              <a:lnSpc>
                <a:spcPct val="150000"/>
              </a:lnSpc>
              <a:spcBef>
                <a:spcPts val="1000"/>
              </a:spcBef>
              <a:spcAft>
                <a:spcPts val="0"/>
              </a:spcAft>
              <a:buSzPts val="7000"/>
              <a:buNone/>
            </a:pPr>
            <a:r>
              <a:t/>
            </a:r>
            <a:endParaRPr sz="3500"/>
          </a:p>
          <a:p>
            <a:pPr indent="0" lvl="0" marL="0" rtl="0" algn="ctr">
              <a:lnSpc>
                <a:spcPct val="100000"/>
              </a:lnSpc>
              <a:spcBef>
                <a:spcPts val="0"/>
              </a:spcBef>
              <a:spcAft>
                <a:spcPts val="0"/>
              </a:spcAft>
              <a:buSzPts val="70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a4bf61da62_0_49"/>
          <p:cNvSpPr txBox="1"/>
          <p:nvPr>
            <p:ph type="ctrTitle"/>
          </p:nvPr>
        </p:nvSpPr>
        <p:spPr>
          <a:xfrm>
            <a:off x="623425" y="366576"/>
            <a:ext cx="17041200" cy="1686000"/>
          </a:xfrm>
          <a:prstGeom prst="rect">
            <a:avLst/>
          </a:prstGeom>
          <a:noFill/>
          <a:ln>
            <a:noFill/>
          </a:ln>
        </p:spPr>
        <p:txBody>
          <a:bodyPr anchorCtr="0" anchor="b" bIns="224400" lIns="224400" spcFirstLastPara="1" rIns="224400" wrap="square" tIns="224400">
            <a:noAutofit/>
          </a:bodyPr>
          <a:lstStyle/>
          <a:p>
            <a:pPr indent="0" lvl="0" marL="0" rtl="0" algn="l">
              <a:lnSpc>
                <a:spcPct val="100000"/>
              </a:lnSpc>
              <a:spcBef>
                <a:spcPts val="0"/>
              </a:spcBef>
              <a:spcAft>
                <a:spcPts val="0"/>
              </a:spcAft>
              <a:buSzPts val="12800"/>
              <a:buNone/>
            </a:pPr>
            <a:r>
              <a:rPr b="1" lang="en" sz="3900"/>
              <a:t>Games referenced Cont.: </a:t>
            </a:r>
            <a:endParaRPr b="1" sz="3900"/>
          </a:p>
        </p:txBody>
      </p:sp>
      <p:sp>
        <p:nvSpPr>
          <p:cNvPr id="155" name="Google Shape;155;ga4bf61da62_0_49"/>
          <p:cNvSpPr txBox="1"/>
          <p:nvPr>
            <p:ph idx="1" type="subTitle"/>
          </p:nvPr>
        </p:nvSpPr>
        <p:spPr>
          <a:xfrm>
            <a:off x="284200" y="2052575"/>
            <a:ext cx="17714400" cy="19608900"/>
          </a:xfrm>
          <a:prstGeom prst="rect">
            <a:avLst/>
          </a:prstGeom>
          <a:noFill/>
          <a:ln>
            <a:noFill/>
          </a:ln>
        </p:spPr>
        <p:txBody>
          <a:bodyPr anchorCtr="0" anchor="t" bIns="224400" lIns="224400" spcFirstLastPara="1" rIns="224400" wrap="square" tIns="224400">
            <a:noAutofit/>
          </a:bodyPr>
          <a:lstStyle/>
          <a:p>
            <a:pPr indent="0" lvl="0" marL="0" rtl="0" algn="l">
              <a:lnSpc>
                <a:spcPct val="150000"/>
              </a:lnSpc>
              <a:spcBef>
                <a:spcPts val="1000"/>
              </a:spcBef>
              <a:spcAft>
                <a:spcPts val="0"/>
              </a:spcAft>
              <a:buClr>
                <a:schemeClr val="dk1"/>
              </a:buClr>
              <a:buSzPts val="7000"/>
              <a:buFont typeface="Arial"/>
              <a:buNone/>
            </a:pPr>
            <a:r>
              <a:rPr b="1" lang="en" sz="3500"/>
              <a:t>The Cave - </a:t>
            </a:r>
            <a:r>
              <a:rPr lang="en" sz="3500" u="sng">
                <a:solidFill>
                  <a:schemeClr val="accent5"/>
                </a:solidFill>
                <a:hlinkClick r:id="rId3">
                  <a:extLst>
                    <a:ext uri="{A12FA001-AC4F-418D-AE19-62706E023703}">
                      <ahyp:hlinkClr val="tx"/>
                    </a:ext>
                  </a:extLst>
                </a:hlinkClick>
              </a:rPr>
              <a:t>https://store.steampowered.com/app/221810/The_Cave/</a:t>
            </a:r>
            <a:endParaRPr sz="3500"/>
          </a:p>
          <a:p>
            <a:pPr indent="0" lvl="0" marL="457200" rtl="0" algn="l">
              <a:lnSpc>
                <a:spcPct val="150000"/>
              </a:lnSpc>
              <a:spcBef>
                <a:spcPts val="1000"/>
              </a:spcBef>
              <a:spcAft>
                <a:spcPts val="0"/>
              </a:spcAft>
              <a:buClr>
                <a:schemeClr val="dk1"/>
              </a:buClr>
              <a:buSzPts val="7000"/>
              <a:buFont typeface="Arial"/>
              <a:buNone/>
            </a:pPr>
            <a:r>
              <a:rPr lang="en" sz="3500"/>
              <a:t>A 2D puzzle platformer which emphasises solving puzzles with physics object interactions.</a:t>
            </a:r>
            <a:endParaRPr b="1" sz="3500"/>
          </a:p>
          <a:p>
            <a:pPr indent="0" lvl="0" marL="0" rtl="0" algn="l">
              <a:lnSpc>
                <a:spcPct val="150000"/>
              </a:lnSpc>
              <a:spcBef>
                <a:spcPts val="1000"/>
              </a:spcBef>
              <a:spcAft>
                <a:spcPts val="0"/>
              </a:spcAft>
              <a:buSzPts val="7000"/>
              <a:buNone/>
            </a:pPr>
            <a:r>
              <a:rPr b="1" lang="en" sz="3500"/>
              <a:t>The Lengend of Zelda: Link’s Awakening</a:t>
            </a:r>
            <a:r>
              <a:rPr lang="en" sz="3500"/>
              <a:t> - </a:t>
            </a:r>
            <a:r>
              <a:rPr lang="en" sz="3500" u="sng">
                <a:solidFill>
                  <a:schemeClr val="hlink"/>
                </a:solidFill>
                <a:hlinkClick r:id="rId4"/>
              </a:rPr>
              <a:t>https://www.nintendo.com/games/detail/the-legend-of-zelda-links-awakening-switch/</a:t>
            </a:r>
            <a:endParaRPr sz="3500"/>
          </a:p>
          <a:p>
            <a:pPr indent="0" lvl="0" marL="0" rtl="0" algn="l">
              <a:lnSpc>
                <a:spcPct val="150000"/>
              </a:lnSpc>
              <a:spcBef>
                <a:spcPts val="1000"/>
              </a:spcBef>
              <a:spcAft>
                <a:spcPts val="0"/>
              </a:spcAft>
              <a:buClr>
                <a:schemeClr val="dk1"/>
              </a:buClr>
              <a:buSzPts val="7000"/>
              <a:buFont typeface="Arial"/>
              <a:buNone/>
            </a:pPr>
            <a:r>
              <a:rPr lang="en" sz="3500"/>
              <a:t>	Added because of top-down camera, dungeon crawling/puzzle-solving type of game</a:t>
            </a:r>
            <a:endParaRPr sz="3500"/>
          </a:p>
          <a:p>
            <a:pPr indent="0" lvl="0" marL="0" rtl="0" algn="l">
              <a:lnSpc>
                <a:spcPct val="150000"/>
              </a:lnSpc>
              <a:spcBef>
                <a:spcPts val="1000"/>
              </a:spcBef>
              <a:spcAft>
                <a:spcPts val="0"/>
              </a:spcAft>
              <a:buClr>
                <a:schemeClr val="dk1"/>
              </a:buClr>
              <a:buSzPts val="7000"/>
              <a:buFont typeface="Arial"/>
              <a:buNone/>
            </a:pPr>
            <a:r>
              <a:rPr b="1" lang="en" sz="3500"/>
              <a:t>Trine 4 - </a:t>
            </a:r>
            <a:r>
              <a:rPr lang="en" sz="3500" u="sng">
                <a:solidFill>
                  <a:schemeClr val="accent5"/>
                </a:solidFill>
                <a:hlinkClick r:id="rId5">
                  <a:extLst>
                    <a:ext uri="{A12FA001-AC4F-418D-AE19-62706E023703}">
                      <ahyp:hlinkClr val="tx"/>
                    </a:ext>
                  </a:extLst>
                </a:hlinkClick>
              </a:rPr>
              <a:t>https://store.steampowered.com/app/690640/Trine_4_The_Nightmare_Prince/</a:t>
            </a:r>
            <a:endParaRPr sz="3500"/>
          </a:p>
          <a:p>
            <a:pPr indent="0" lvl="0" marL="457200" rtl="0" algn="l">
              <a:lnSpc>
                <a:spcPct val="150000"/>
              </a:lnSpc>
              <a:spcBef>
                <a:spcPts val="1000"/>
              </a:spcBef>
              <a:spcAft>
                <a:spcPts val="0"/>
              </a:spcAft>
              <a:buClr>
                <a:schemeClr val="dk1"/>
              </a:buClr>
              <a:buSzPts val="7000"/>
              <a:buFont typeface="Arial"/>
              <a:buNone/>
            </a:pPr>
            <a:r>
              <a:rPr lang="en" sz="3500"/>
              <a:t>A 2D puzzle platformer - features a mage who can interact with objects rather uniquely.</a:t>
            </a:r>
            <a:endParaRPr sz="3500"/>
          </a:p>
          <a:p>
            <a:pPr indent="0" lvl="0" marL="0" rtl="0" algn="l">
              <a:lnSpc>
                <a:spcPct val="150000"/>
              </a:lnSpc>
              <a:spcBef>
                <a:spcPts val="1000"/>
              </a:spcBef>
              <a:spcAft>
                <a:spcPts val="0"/>
              </a:spcAft>
              <a:buClr>
                <a:schemeClr val="dk1"/>
              </a:buClr>
              <a:buSzPts val="7000"/>
              <a:buFont typeface="Arial"/>
              <a:buNone/>
            </a:pPr>
            <a:r>
              <a:rPr b="1" lang="en" sz="3500"/>
              <a:t>Wandersong - </a:t>
            </a:r>
            <a:r>
              <a:rPr lang="en" sz="3500" u="sng">
                <a:solidFill>
                  <a:schemeClr val="accent5"/>
                </a:solidFill>
                <a:hlinkClick r:id="rId6">
                  <a:extLst>
                    <a:ext uri="{A12FA001-AC4F-418D-AE19-62706E023703}">
                      <ahyp:hlinkClr val="tx"/>
                    </a:ext>
                  </a:extLst>
                </a:hlinkClick>
              </a:rPr>
              <a:t>https://store.steampowered.com/app/530320/Wandersong/</a:t>
            </a:r>
            <a:endParaRPr sz="3500"/>
          </a:p>
          <a:p>
            <a:pPr indent="0" lvl="0" marL="457200" rtl="0" algn="l">
              <a:lnSpc>
                <a:spcPct val="150000"/>
              </a:lnSpc>
              <a:spcBef>
                <a:spcPts val="1000"/>
              </a:spcBef>
              <a:spcAft>
                <a:spcPts val="0"/>
              </a:spcAft>
              <a:buClr>
                <a:schemeClr val="dk1"/>
              </a:buClr>
              <a:buSzPts val="7000"/>
              <a:buFont typeface="Arial"/>
              <a:buNone/>
            </a:pPr>
            <a:r>
              <a:rPr lang="en" sz="3500"/>
              <a:t>A musical 2D side scroller with a large emphasis on inventive use of music-and rhythm-based mechanics. Uses a selection wheel as a way to input musical notes.</a:t>
            </a:r>
            <a:endParaRPr sz="3500"/>
          </a:p>
          <a:p>
            <a:pPr indent="0" lvl="0" marL="0" rtl="0" algn="ctr">
              <a:lnSpc>
                <a:spcPct val="100000"/>
              </a:lnSpc>
              <a:spcBef>
                <a:spcPts val="0"/>
              </a:spcBef>
              <a:spcAft>
                <a:spcPts val="0"/>
              </a:spcAft>
              <a:buSzPts val="70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2"/>
          <p:cNvSpPr/>
          <p:nvPr/>
        </p:nvSpPr>
        <p:spPr>
          <a:xfrm>
            <a:off x="681900" y="1510301"/>
            <a:ext cx="16924200" cy="2026200"/>
          </a:xfrm>
          <a:prstGeom prst="rect">
            <a:avLst/>
          </a:prstGeom>
          <a:solidFill>
            <a:srgbClr val="F7F9FA"/>
          </a:solidFill>
          <a:ln>
            <a:noFill/>
          </a:ln>
        </p:spPr>
        <p:txBody>
          <a:bodyPr anchorCtr="0" anchor="t" bIns="176750" lIns="176750" spcFirstLastPara="1" rIns="176750" wrap="square" tIns="176750">
            <a:noAutofit/>
          </a:bodyPr>
          <a:lstStyle/>
          <a:p>
            <a:pPr indent="0" lvl="0" marL="0" marR="0" rtl="0" algn="l">
              <a:lnSpc>
                <a:spcPct val="100000"/>
              </a:lnSpc>
              <a:spcBef>
                <a:spcPts val="0"/>
              </a:spcBef>
              <a:spcAft>
                <a:spcPts val="0"/>
              </a:spcAft>
              <a:buClr>
                <a:schemeClr val="dk1"/>
              </a:buClr>
              <a:buSzPts val="2200"/>
              <a:buFont typeface="Arial"/>
              <a:buNone/>
            </a:pPr>
            <a:r>
              <a:rPr b="0" lang="en" sz="2900" u="none" cap="none" strike="noStrike">
                <a:solidFill>
                  <a:srgbClr val="666666"/>
                </a:solidFill>
                <a:latin typeface="Roboto"/>
                <a:ea typeface="Roboto"/>
                <a:cs typeface="Roboto"/>
                <a:sym typeface="Roboto"/>
              </a:rPr>
              <a:t>In Lullaby, the unassuming and cute nature of the main character is put in contrast to the otherwise moody and lonely atmosphere of the games setting, a dark dungeon. However, with their ability to sing, the main character is able to bring levity to the atmosphere by temporarily breathing life into the old mechanisms and debris of the dilapidated dungeon. - Monochromatic world, but song adds colour.</a:t>
            </a:r>
            <a:endParaRPr b="0" sz="2900" u="none" cap="none" strike="noStrike">
              <a:solidFill>
                <a:srgbClr val="666666"/>
              </a:solidFill>
              <a:latin typeface="Roboto"/>
              <a:ea typeface="Roboto"/>
              <a:cs typeface="Roboto"/>
              <a:sym typeface="Roboto"/>
            </a:endParaRPr>
          </a:p>
        </p:txBody>
      </p:sp>
      <p:sp>
        <p:nvSpPr>
          <p:cNvPr id="64" name="Google Shape;64;p2"/>
          <p:cNvSpPr txBox="1"/>
          <p:nvPr/>
        </p:nvSpPr>
        <p:spPr>
          <a:xfrm>
            <a:off x="681923" y="496298"/>
            <a:ext cx="16924200" cy="1014000"/>
          </a:xfrm>
          <a:prstGeom prst="rect">
            <a:avLst/>
          </a:prstGeom>
          <a:noFill/>
          <a:ln>
            <a:noFill/>
          </a:ln>
        </p:spPr>
        <p:txBody>
          <a:bodyPr anchorCtr="0" anchor="t" bIns="176750" lIns="176750" spcFirstLastPara="1" rIns="176750" wrap="square" tIns="176750">
            <a:noAutofit/>
          </a:bodyPr>
          <a:lstStyle/>
          <a:p>
            <a:pPr indent="0" lvl="0" marL="0" marR="0" rtl="0" algn="l">
              <a:lnSpc>
                <a:spcPct val="100000"/>
              </a:lnSpc>
              <a:spcBef>
                <a:spcPts val="0"/>
              </a:spcBef>
              <a:spcAft>
                <a:spcPts val="0"/>
              </a:spcAft>
              <a:buClr>
                <a:srgbClr val="000000"/>
              </a:buClr>
              <a:buSzPts val="4600"/>
              <a:buFont typeface="Arial"/>
              <a:buNone/>
            </a:pPr>
            <a:r>
              <a:rPr b="1" i="0" lang="en" sz="4600" u="none" cap="none" strike="noStrike">
                <a:solidFill>
                  <a:srgbClr val="304449"/>
                </a:solidFill>
                <a:latin typeface="Open Sans"/>
                <a:ea typeface="Open Sans"/>
                <a:cs typeface="Open Sans"/>
                <a:sym typeface="Open Sans"/>
              </a:rPr>
              <a:t>MOOD INSPIRATIONS</a:t>
            </a:r>
            <a:endParaRPr b="1" i="0" sz="4600" u="none" cap="none" strike="noStrike">
              <a:solidFill>
                <a:srgbClr val="304449"/>
              </a:solidFill>
              <a:latin typeface="Open Sans"/>
              <a:ea typeface="Open Sans"/>
              <a:cs typeface="Open Sans"/>
              <a:sym typeface="Open Sans"/>
            </a:endParaRPr>
          </a:p>
        </p:txBody>
      </p:sp>
      <p:sp>
        <p:nvSpPr>
          <p:cNvPr id="65" name="Google Shape;65;p2"/>
          <p:cNvSpPr/>
          <p:nvPr/>
        </p:nvSpPr>
        <p:spPr>
          <a:xfrm>
            <a:off x="0" y="0"/>
            <a:ext cx="18288001" cy="176400"/>
          </a:xfrm>
          <a:prstGeom prst="rect">
            <a:avLst/>
          </a:prstGeom>
          <a:solidFill>
            <a:srgbClr val="304449"/>
          </a:solidFill>
          <a:ln>
            <a:noFill/>
          </a:ln>
        </p:spPr>
        <p:txBody>
          <a:bodyPr anchorCtr="0" anchor="ctr" bIns="176750" lIns="176750" spcFirstLastPara="1" rIns="176750" wrap="square" tIns="176750">
            <a:noAutofit/>
          </a:bodyPr>
          <a:lstStyle/>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304449"/>
              </a:solidFill>
              <a:latin typeface="Arial"/>
              <a:ea typeface="Arial"/>
              <a:cs typeface="Arial"/>
              <a:sym typeface="Arial"/>
            </a:endParaRPr>
          </a:p>
        </p:txBody>
      </p:sp>
      <p:pic>
        <p:nvPicPr>
          <p:cNvPr id="66" name="Google Shape;66;p2"/>
          <p:cNvPicPr preferRelativeResize="0"/>
          <p:nvPr/>
        </p:nvPicPr>
        <p:blipFill rotWithShape="1">
          <a:blip r:embed="rId3">
            <a:alphaModFix/>
          </a:blip>
          <a:srcRect b="0" l="0" r="0" t="0"/>
          <a:stretch/>
        </p:blipFill>
        <p:spPr>
          <a:xfrm>
            <a:off x="681900" y="4073350"/>
            <a:ext cx="10209050" cy="6731200"/>
          </a:xfrm>
          <a:prstGeom prst="rect">
            <a:avLst/>
          </a:prstGeom>
          <a:noFill/>
          <a:ln>
            <a:noFill/>
          </a:ln>
        </p:spPr>
      </p:pic>
      <p:pic>
        <p:nvPicPr>
          <p:cNvPr id="67" name="Google Shape;67;p2"/>
          <p:cNvPicPr preferRelativeResize="0"/>
          <p:nvPr/>
        </p:nvPicPr>
        <p:blipFill rotWithShape="1">
          <a:blip r:embed="rId4">
            <a:alphaModFix/>
          </a:blip>
          <a:srcRect b="0" l="0" r="0" t="0"/>
          <a:stretch/>
        </p:blipFill>
        <p:spPr>
          <a:xfrm>
            <a:off x="681950" y="10804550"/>
            <a:ext cx="10209050" cy="6579100"/>
          </a:xfrm>
          <a:prstGeom prst="rect">
            <a:avLst/>
          </a:prstGeom>
          <a:noFill/>
          <a:ln>
            <a:noFill/>
          </a:ln>
        </p:spPr>
      </p:pic>
      <p:pic>
        <p:nvPicPr>
          <p:cNvPr id="68" name="Google Shape;68;p2"/>
          <p:cNvPicPr preferRelativeResize="0"/>
          <p:nvPr/>
        </p:nvPicPr>
        <p:blipFill rotWithShape="1">
          <a:blip r:embed="rId5">
            <a:alphaModFix/>
          </a:blip>
          <a:srcRect b="0" l="0" r="0" t="0"/>
          <a:stretch/>
        </p:blipFill>
        <p:spPr>
          <a:xfrm>
            <a:off x="10569750" y="16558248"/>
            <a:ext cx="7384187" cy="4647050"/>
          </a:xfrm>
          <a:prstGeom prst="rect">
            <a:avLst/>
          </a:prstGeom>
          <a:noFill/>
          <a:ln>
            <a:noFill/>
          </a:ln>
        </p:spPr>
      </p:pic>
      <p:pic>
        <p:nvPicPr>
          <p:cNvPr id="69" name="Google Shape;69;p2"/>
          <p:cNvPicPr preferRelativeResize="0"/>
          <p:nvPr/>
        </p:nvPicPr>
        <p:blipFill rotWithShape="1">
          <a:blip r:embed="rId6">
            <a:alphaModFix/>
          </a:blip>
          <a:srcRect b="0" l="0" r="0" t="0"/>
          <a:stretch/>
        </p:blipFill>
        <p:spPr>
          <a:xfrm>
            <a:off x="681950" y="17383650"/>
            <a:ext cx="9887801" cy="3802050"/>
          </a:xfrm>
          <a:prstGeom prst="rect">
            <a:avLst/>
          </a:prstGeom>
          <a:noFill/>
          <a:ln>
            <a:noFill/>
          </a:ln>
        </p:spPr>
      </p:pic>
      <p:pic>
        <p:nvPicPr>
          <p:cNvPr id="70" name="Google Shape;70;p2"/>
          <p:cNvPicPr preferRelativeResize="0"/>
          <p:nvPr/>
        </p:nvPicPr>
        <p:blipFill rotWithShape="1">
          <a:blip r:embed="rId7">
            <a:alphaModFix/>
          </a:blip>
          <a:srcRect b="0" l="0" r="0" t="0"/>
          <a:stretch/>
        </p:blipFill>
        <p:spPr>
          <a:xfrm>
            <a:off x="10890950" y="4073350"/>
            <a:ext cx="7092250" cy="6731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ga4bf61da62_0_0"/>
          <p:cNvSpPr/>
          <p:nvPr/>
        </p:nvSpPr>
        <p:spPr>
          <a:xfrm>
            <a:off x="681900" y="1510301"/>
            <a:ext cx="16924200" cy="858000"/>
          </a:xfrm>
          <a:prstGeom prst="rect">
            <a:avLst/>
          </a:prstGeom>
          <a:solidFill>
            <a:srgbClr val="F7F9FA"/>
          </a:solidFill>
          <a:ln>
            <a:noFill/>
          </a:ln>
        </p:spPr>
        <p:txBody>
          <a:bodyPr anchorCtr="0" anchor="t" bIns="176750" lIns="176750" spcFirstLastPara="1" rIns="176750" wrap="square" tIns="176750">
            <a:noAutofit/>
          </a:bodyPr>
          <a:lstStyle/>
          <a:p>
            <a:pPr indent="0" lvl="0" marL="0" marR="0" rtl="0" algn="l">
              <a:lnSpc>
                <a:spcPct val="100000"/>
              </a:lnSpc>
              <a:spcBef>
                <a:spcPts val="0"/>
              </a:spcBef>
              <a:spcAft>
                <a:spcPts val="0"/>
              </a:spcAft>
              <a:buClr>
                <a:schemeClr val="dk1"/>
              </a:buClr>
              <a:buSzPts val="2200"/>
              <a:buFont typeface="Arial"/>
              <a:buNone/>
            </a:pPr>
            <a:r>
              <a:rPr lang="en" sz="2900">
                <a:solidFill>
                  <a:srgbClr val="666666"/>
                </a:solidFill>
                <a:latin typeface="Roboto"/>
                <a:ea typeface="Roboto"/>
                <a:cs typeface="Roboto"/>
                <a:sym typeface="Roboto"/>
              </a:rPr>
              <a:t>Feel free to add text boxes where you feel you would like to provide some clarifying text.</a:t>
            </a:r>
            <a:endParaRPr b="0" sz="2900" u="none" cap="none" strike="noStrike">
              <a:solidFill>
                <a:srgbClr val="666666"/>
              </a:solidFill>
              <a:latin typeface="Roboto"/>
              <a:ea typeface="Roboto"/>
              <a:cs typeface="Roboto"/>
              <a:sym typeface="Roboto"/>
            </a:endParaRPr>
          </a:p>
        </p:txBody>
      </p:sp>
      <p:sp>
        <p:nvSpPr>
          <p:cNvPr id="76" name="Google Shape;76;ga4bf61da62_0_0"/>
          <p:cNvSpPr txBox="1"/>
          <p:nvPr/>
        </p:nvSpPr>
        <p:spPr>
          <a:xfrm>
            <a:off x="681923" y="496298"/>
            <a:ext cx="16924200" cy="1014000"/>
          </a:xfrm>
          <a:prstGeom prst="rect">
            <a:avLst/>
          </a:prstGeom>
          <a:noFill/>
          <a:ln>
            <a:noFill/>
          </a:ln>
        </p:spPr>
        <p:txBody>
          <a:bodyPr anchorCtr="0" anchor="t" bIns="176750" lIns="176750" spcFirstLastPara="1" rIns="176750" wrap="square" tIns="176750">
            <a:noAutofit/>
          </a:bodyPr>
          <a:lstStyle/>
          <a:p>
            <a:pPr indent="0" lvl="0" marL="0" marR="0" rtl="0" algn="l">
              <a:lnSpc>
                <a:spcPct val="100000"/>
              </a:lnSpc>
              <a:spcBef>
                <a:spcPts val="0"/>
              </a:spcBef>
              <a:spcAft>
                <a:spcPts val="0"/>
              </a:spcAft>
              <a:buClr>
                <a:srgbClr val="000000"/>
              </a:buClr>
              <a:buSzPts val="4600"/>
              <a:buFont typeface="Arial"/>
              <a:buNone/>
            </a:pPr>
            <a:r>
              <a:rPr b="1" i="0" lang="en" sz="4600" u="none" cap="none" strike="noStrike">
                <a:solidFill>
                  <a:srgbClr val="304449"/>
                </a:solidFill>
                <a:latin typeface="Open Sans"/>
                <a:ea typeface="Open Sans"/>
                <a:cs typeface="Open Sans"/>
                <a:sym typeface="Open Sans"/>
              </a:rPr>
              <a:t>MOOD INSPIRATIONS CONT.</a:t>
            </a:r>
            <a:endParaRPr b="1" i="0" sz="4600" u="none" cap="none" strike="noStrike">
              <a:solidFill>
                <a:srgbClr val="304449"/>
              </a:solidFill>
              <a:latin typeface="Open Sans"/>
              <a:ea typeface="Open Sans"/>
              <a:cs typeface="Open Sans"/>
              <a:sym typeface="Open Sans"/>
            </a:endParaRPr>
          </a:p>
        </p:txBody>
      </p:sp>
      <p:sp>
        <p:nvSpPr>
          <p:cNvPr id="77" name="Google Shape;77;ga4bf61da62_0_0"/>
          <p:cNvSpPr/>
          <p:nvPr/>
        </p:nvSpPr>
        <p:spPr>
          <a:xfrm>
            <a:off x="0" y="0"/>
            <a:ext cx="18288000" cy="176400"/>
          </a:xfrm>
          <a:prstGeom prst="rect">
            <a:avLst/>
          </a:prstGeom>
          <a:solidFill>
            <a:srgbClr val="304449"/>
          </a:solidFill>
          <a:ln>
            <a:noFill/>
          </a:ln>
        </p:spPr>
        <p:txBody>
          <a:bodyPr anchorCtr="0" anchor="ctr" bIns="176750" lIns="176750" spcFirstLastPara="1" rIns="176750" wrap="square" tIns="176750">
            <a:noAutofit/>
          </a:bodyPr>
          <a:lstStyle/>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304449"/>
              </a:solidFill>
              <a:latin typeface="Arial"/>
              <a:ea typeface="Arial"/>
              <a:cs typeface="Arial"/>
              <a:sym typeface="Arial"/>
            </a:endParaRPr>
          </a:p>
        </p:txBody>
      </p:sp>
      <p:pic>
        <p:nvPicPr>
          <p:cNvPr id="78" name="Google Shape;78;ga4bf61da62_0_0"/>
          <p:cNvPicPr preferRelativeResize="0"/>
          <p:nvPr/>
        </p:nvPicPr>
        <p:blipFill>
          <a:blip r:embed="rId3">
            <a:alphaModFix/>
          </a:blip>
          <a:stretch>
            <a:fillRect/>
          </a:stretch>
        </p:blipFill>
        <p:spPr>
          <a:xfrm>
            <a:off x="8914825" y="2749288"/>
            <a:ext cx="8691275" cy="4882229"/>
          </a:xfrm>
          <a:prstGeom prst="rect">
            <a:avLst/>
          </a:prstGeom>
          <a:noFill/>
          <a:ln>
            <a:noFill/>
          </a:ln>
        </p:spPr>
      </p:pic>
      <p:pic>
        <p:nvPicPr>
          <p:cNvPr id="79" name="Google Shape;79;ga4bf61da62_0_0"/>
          <p:cNvPicPr preferRelativeResize="0"/>
          <p:nvPr/>
        </p:nvPicPr>
        <p:blipFill>
          <a:blip r:embed="rId4">
            <a:alphaModFix/>
          </a:blip>
          <a:stretch>
            <a:fillRect/>
          </a:stretch>
        </p:blipFill>
        <p:spPr>
          <a:xfrm>
            <a:off x="615300" y="2749300"/>
            <a:ext cx="8981427" cy="5052049"/>
          </a:xfrm>
          <a:prstGeom prst="rect">
            <a:avLst/>
          </a:prstGeom>
          <a:noFill/>
          <a:ln>
            <a:noFill/>
          </a:ln>
        </p:spPr>
      </p:pic>
      <p:sp>
        <p:nvSpPr>
          <p:cNvPr id="80" name="Google Shape;80;ga4bf61da62_0_0"/>
          <p:cNvSpPr/>
          <p:nvPr/>
        </p:nvSpPr>
        <p:spPr>
          <a:xfrm>
            <a:off x="615300" y="6943350"/>
            <a:ext cx="16924200" cy="1187400"/>
          </a:xfrm>
          <a:prstGeom prst="rect">
            <a:avLst/>
          </a:prstGeom>
          <a:solidFill>
            <a:srgbClr val="F7F9FA"/>
          </a:solidFill>
          <a:ln>
            <a:noFill/>
          </a:ln>
        </p:spPr>
        <p:txBody>
          <a:bodyPr anchorCtr="0" anchor="t" bIns="176750" lIns="176750" spcFirstLastPara="1" rIns="176750" wrap="square" tIns="176750">
            <a:noAutofit/>
          </a:bodyPr>
          <a:lstStyle/>
          <a:p>
            <a:pPr indent="0" lvl="0" marL="0" marR="0" rtl="0" algn="l">
              <a:lnSpc>
                <a:spcPct val="100000"/>
              </a:lnSpc>
              <a:spcBef>
                <a:spcPts val="0"/>
              </a:spcBef>
              <a:spcAft>
                <a:spcPts val="0"/>
              </a:spcAft>
              <a:buClr>
                <a:schemeClr val="dk1"/>
              </a:buClr>
              <a:buSzPts val="2200"/>
              <a:buFont typeface="Arial"/>
              <a:buNone/>
            </a:pPr>
            <a:r>
              <a:rPr lang="en" sz="2900">
                <a:solidFill>
                  <a:srgbClr val="666666"/>
                </a:solidFill>
                <a:latin typeface="Roboto"/>
                <a:ea typeface="Roboto"/>
                <a:cs typeface="Roboto"/>
                <a:sym typeface="Roboto"/>
              </a:rPr>
              <a:t>A journey may start out as a lonely and depressing venture given the context of the world. But through actions it may just take a turn for the better.</a:t>
            </a:r>
            <a:endParaRPr b="0" sz="2900" u="none" cap="none" strike="noStrike">
              <a:solidFill>
                <a:srgbClr val="666666"/>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3"/>
          <p:cNvSpPr/>
          <p:nvPr/>
        </p:nvSpPr>
        <p:spPr>
          <a:xfrm>
            <a:off x="681900" y="1357901"/>
            <a:ext cx="16924200" cy="2269800"/>
          </a:xfrm>
          <a:prstGeom prst="rect">
            <a:avLst/>
          </a:prstGeom>
          <a:solidFill>
            <a:srgbClr val="F7F9FA"/>
          </a:solidFill>
          <a:ln>
            <a:noFill/>
          </a:ln>
        </p:spPr>
        <p:txBody>
          <a:bodyPr anchorCtr="0" anchor="t" bIns="176750" lIns="176750" spcFirstLastPara="1" rIns="176750" wrap="square" tIns="176750">
            <a:noAutofit/>
          </a:bodyPr>
          <a:lstStyle/>
          <a:p>
            <a:pPr indent="0" lvl="0" marL="0" marR="0" rtl="0" algn="l">
              <a:lnSpc>
                <a:spcPct val="100000"/>
              </a:lnSpc>
              <a:spcBef>
                <a:spcPts val="0"/>
              </a:spcBef>
              <a:spcAft>
                <a:spcPts val="0"/>
              </a:spcAft>
              <a:buClr>
                <a:schemeClr val="dk1"/>
              </a:buClr>
              <a:buSzPts val="2200"/>
              <a:buFont typeface="Arial"/>
              <a:buNone/>
            </a:pPr>
            <a:r>
              <a:rPr b="0" lang="en" sz="2900" u="none" cap="none" strike="noStrike">
                <a:solidFill>
                  <a:srgbClr val="666666"/>
                </a:solidFill>
                <a:latin typeface="Roboto"/>
                <a:ea typeface="Roboto"/>
                <a:cs typeface="Roboto"/>
                <a:sym typeface="Roboto"/>
              </a:rPr>
              <a:t>Lullaby is a 2D game, which emphasises musicality and puzzles more so than complex platforming systems. </a:t>
            </a:r>
            <a:r>
              <a:rPr lang="en" sz="2900">
                <a:solidFill>
                  <a:srgbClr val="666666"/>
                </a:solidFill>
                <a:latin typeface="Roboto"/>
                <a:ea typeface="Roboto"/>
                <a:cs typeface="Roboto"/>
                <a:sym typeface="Roboto"/>
              </a:rPr>
              <a:t>The p</a:t>
            </a:r>
            <a:r>
              <a:rPr b="0" lang="en" sz="2900" u="none" cap="none" strike="noStrike">
                <a:solidFill>
                  <a:srgbClr val="666666"/>
                </a:solidFill>
                <a:latin typeface="Roboto"/>
                <a:ea typeface="Roboto"/>
                <a:cs typeface="Roboto"/>
                <a:sym typeface="Roboto"/>
              </a:rPr>
              <a:t>layer progresses mainly through manipulating and engaging with the world </a:t>
            </a:r>
            <a:r>
              <a:rPr lang="en" sz="2900">
                <a:solidFill>
                  <a:srgbClr val="666666"/>
                </a:solidFill>
                <a:latin typeface="Roboto"/>
                <a:ea typeface="Roboto"/>
                <a:cs typeface="Roboto"/>
                <a:sym typeface="Roboto"/>
              </a:rPr>
              <a:t>through </a:t>
            </a:r>
            <a:r>
              <a:rPr b="0" lang="en" sz="2900" u="none" cap="none" strike="noStrike">
                <a:solidFill>
                  <a:srgbClr val="666666"/>
                </a:solidFill>
                <a:latin typeface="Roboto"/>
                <a:ea typeface="Roboto"/>
                <a:cs typeface="Roboto"/>
                <a:sym typeface="Roboto"/>
              </a:rPr>
              <a:t>their musical abilities. An appeal of the game is observing and experimenting with the (sometimes unpredictable)  systems of the world. I believe physics interactions may be an interesting way to add variety to the puzzle systems.</a:t>
            </a:r>
            <a:endParaRPr b="0" sz="2900" u="none" cap="none" strike="noStrike">
              <a:solidFill>
                <a:srgbClr val="666666"/>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2200"/>
              <a:buFont typeface="Arial"/>
              <a:buNone/>
            </a:pPr>
            <a:r>
              <a:t/>
            </a:r>
            <a:endParaRPr b="0" i="1" sz="2200" u="none" cap="none" strike="noStrike">
              <a:solidFill>
                <a:srgbClr val="666666"/>
              </a:solidFill>
              <a:latin typeface="Roboto"/>
              <a:ea typeface="Roboto"/>
              <a:cs typeface="Roboto"/>
              <a:sym typeface="Roboto"/>
            </a:endParaRPr>
          </a:p>
        </p:txBody>
      </p:sp>
      <p:sp>
        <p:nvSpPr>
          <p:cNvPr id="86" name="Google Shape;86;p3"/>
          <p:cNvSpPr txBox="1"/>
          <p:nvPr/>
        </p:nvSpPr>
        <p:spPr>
          <a:xfrm>
            <a:off x="681925" y="496300"/>
            <a:ext cx="16924200" cy="861600"/>
          </a:xfrm>
          <a:prstGeom prst="rect">
            <a:avLst/>
          </a:prstGeom>
          <a:noFill/>
          <a:ln>
            <a:noFill/>
          </a:ln>
        </p:spPr>
        <p:txBody>
          <a:bodyPr anchorCtr="0" anchor="t" bIns="176750" lIns="176750" spcFirstLastPara="1" rIns="176750" wrap="square" tIns="176750">
            <a:noAutofit/>
          </a:bodyPr>
          <a:lstStyle/>
          <a:p>
            <a:pPr indent="0" lvl="0" marL="0" marR="0" rtl="0" algn="l">
              <a:lnSpc>
                <a:spcPct val="100000"/>
              </a:lnSpc>
              <a:spcBef>
                <a:spcPts val="0"/>
              </a:spcBef>
              <a:spcAft>
                <a:spcPts val="0"/>
              </a:spcAft>
              <a:buClr>
                <a:srgbClr val="000000"/>
              </a:buClr>
              <a:buSzPts val="4600"/>
              <a:buFont typeface="Arial"/>
              <a:buNone/>
            </a:pPr>
            <a:r>
              <a:rPr b="1" i="0" lang="en" sz="4600" u="none" cap="none" strike="noStrike">
                <a:solidFill>
                  <a:srgbClr val="304449"/>
                </a:solidFill>
                <a:latin typeface="Open Sans"/>
                <a:ea typeface="Open Sans"/>
                <a:cs typeface="Open Sans"/>
                <a:sym typeface="Open Sans"/>
              </a:rPr>
              <a:t>MECHANICAL INFLUENCES</a:t>
            </a:r>
            <a:endParaRPr b="1" i="0" sz="4600" u="none" cap="none" strike="noStrike">
              <a:solidFill>
                <a:srgbClr val="304449"/>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4600"/>
              <a:buFont typeface="Arial"/>
              <a:buNone/>
            </a:pPr>
            <a:r>
              <a:t/>
            </a:r>
            <a:endParaRPr b="1" i="0" sz="4600" u="none" cap="none" strike="noStrike">
              <a:solidFill>
                <a:srgbClr val="304449"/>
              </a:solidFill>
              <a:latin typeface="Open Sans"/>
              <a:ea typeface="Open Sans"/>
              <a:cs typeface="Open Sans"/>
              <a:sym typeface="Open Sans"/>
            </a:endParaRPr>
          </a:p>
        </p:txBody>
      </p:sp>
      <p:sp>
        <p:nvSpPr>
          <p:cNvPr id="87" name="Google Shape;87;p3"/>
          <p:cNvSpPr/>
          <p:nvPr/>
        </p:nvSpPr>
        <p:spPr>
          <a:xfrm>
            <a:off x="0" y="0"/>
            <a:ext cx="18288001" cy="176400"/>
          </a:xfrm>
          <a:prstGeom prst="rect">
            <a:avLst/>
          </a:prstGeom>
          <a:solidFill>
            <a:srgbClr val="304449"/>
          </a:solidFill>
          <a:ln>
            <a:noFill/>
          </a:ln>
        </p:spPr>
        <p:txBody>
          <a:bodyPr anchorCtr="0" anchor="ctr" bIns="176750" lIns="176750" spcFirstLastPara="1" rIns="176750" wrap="square" tIns="176750">
            <a:noAutofit/>
          </a:bodyPr>
          <a:lstStyle/>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304449"/>
              </a:solidFill>
              <a:latin typeface="Arial"/>
              <a:ea typeface="Arial"/>
              <a:cs typeface="Arial"/>
              <a:sym typeface="Arial"/>
            </a:endParaRPr>
          </a:p>
        </p:txBody>
      </p:sp>
      <p:pic>
        <p:nvPicPr>
          <p:cNvPr id="88" name="Google Shape;88;p3"/>
          <p:cNvPicPr preferRelativeResize="0"/>
          <p:nvPr/>
        </p:nvPicPr>
        <p:blipFill rotWithShape="1">
          <a:blip r:embed="rId3">
            <a:alphaModFix/>
          </a:blip>
          <a:srcRect b="0" l="0" r="11800" t="0"/>
          <a:stretch/>
        </p:blipFill>
        <p:spPr>
          <a:xfrm>
            <a:off x="681950" y="3923700"/>
            <a:ext cx="10230096" cy="6662925"/>
          </a:xfrm>
          <a:prstGeom prst="rect">
            <a:avLst/>
          </a:prstGeom>
          <a:noFill/>
          <a:ln>
            <a:noFill/>
          </a:ln>
        </p:spPr>
      </p:pic>
      <p:pic>
        <p:nvPicPr>
          <p:cNvPr id="89" name="Google Shape;89;p3"/>
          <p:cNvPicPr preferRelativeResize="0"/>
          <p:nvPr/>
        </p:nvPicPr>
        <p:blipFill rotWithShape="1">
          <a:blip r:embed="rId4">
            <a:alphaModFix/>
          </a:blip>
          <a:srcRect b="0" l="0" r="0" t="0"/>
          <a:stretch/>
        </p:blipFill>
        <p:spPr>
          <a:xfrm>
            <a:off x="10912050" y="8920850"/>
            <a:ext cx="6933175" cy="4854302"/>
          </a:xfrm>
          <a:prstGeom prst="rect">
            <a:avLst/>
          </a:prstGeom>
          <a:noFill/>
          <a:ln>
            <a:noFill/>
          </a:ln>
        </p:spPr>
      </p:pic>
      <p:pic>
        <p:nvPicPr>
          <p:cNvPr id="90" name="Google Shape;90;p3"/>
          <p:cNvPicPr preferRelativeResize="0"/>
          <p:nvPr/>
        </p:nvPicPr>
        <p:blipFill rotWithShape="1">
          <a:blip r:embed="rId5">
            <a:alphaModFix/>
          </a:blip>
          <a:srcRect b="0" l="0" r="0" t="0"/>
          <a:stretch/>
        </p:blipFill>
        <p:spPr>
          <a:xfrm>
            <a:off x="7555000" y="15510470"/>
            <a:ext cx="10230101" cy="5517358"/>
          </a:xfrm>
          <a:prstGeom prst="rect">
            <a:avLst/>
          </a:prstGeom>
          <a:noFill/>
          <a:ln>
            <a:noFill/>
          </a:ln>
        </p:spPr>
      </p:pic>
      <p:pic>
        <p:nvPicPr>
          <p:cNvPr id="91" name="Google Shape;91;p3"/>
          <p:cNvPicPr preferRelativeResize="0"/>
          <p:nvPr/>
        </p:nvPicPr>
        <p:blipFill rotWithShape="1">
          <a:blip r:embed="rId6">
            <a:alphaModFix/>
          </a:blip>
          <a:srcRect b="0" l="0" r="0" t="0"/>
          <a:stretch/>
        </p:blipFill>
        <p:spPr>
          <a:xfrm>
            <a:off x="681900" y="10586625"/>
            <a:ext cx="10230100" cy="6662923"/>
          </a:xfrm>
          <a:prstGeom prst="rect">
            <a:avLst/>
          </a:prstGeom>
          <a:noFill/>
          <a:ln>
            <a:noFill/>
          </a:ln>
        </p:spPr>
      </p:pic>
      <p:pic>
        <p:nvPicPr>
          <p:cNvPr id="92" name="Google Shape;92;p3"/>
          <p:cNvPicPr preferRelativeResize="0"/>
          <p:nvPr/>
        </p:nvPicPr>
        <p:blipFill rotWithShape="1">
          <a:blip r:embed="rId7">
            <a:alphaModFix/>
          </a:blip>
          <a:srcRect b="0" l="0" r="0" t="0"/>
          <a:stretch/>
        </p:blipFill>
        <p:spPr>
          <a:xfrm>
            <a:off x="681950" y="16924953"/>
            <a:ext cx="7715849" cy="4102875"/>
          </a:xfrm>
          <a:prstGeom prst="rect">
            <a:avLst/>
          </a:prstGeom>
          <a:noFill/>
          <a:ln>
            <a:noFill/>
          </a:ln>
        </p:spPr>
      </p:pic>
      <p:pic>
        <p:nvPicPr>
          <p:cNvPr id="93" name="Google Shape;93;p3"/>
          <p:cNvPicPr preferRelativeResize="0"/>
          <p:nvPr/>
        </p:nvPicPr>
        <p:blipFill rotWithShape="1">
          <a:blip r:embed="rId8">
            <a:alphaModFix/>
          </a:blip>
          <a:srcRect b="0" l="0" r="0" t="0"/>
          <a:stretch/>
        </p:blipFill>
        <p:spPr>
          <a:xfrm>
            <a:off x="10912046" y="3923700"/>
            <a:ext cx="6933178" cy="392828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ga4bf61da62_0_11"/>
          <p:cNvSpPr/>
          <p:nvPr/>
        </p:nvSpPr>
        <p:spPr>
          <a:xfrm>
            <a:off x="681900" y="1510301"/>
            <a:ext cx="16924200" cy="858000"/>
          </a:xfrm>
          <a:prstGeom prst="rect">
            <a:avLst/>
          </a:prstGeom>
          <a:solidFill>
            <a:srgbClr val="F7F9FA"/>
          </a:solidFill>
          <a:ln>
            <a:noFill/>
          </a:ln>
        </p:spPr>
        <p:txBody>
          <a:bodyPr anchorCtr="0" anchor="t" bIns="176750" lIns="176750" spcFirstLastPara="1" rIns="176750" wrap="square" tIns="176750">
            <a:noAutofit/>
          </a:bodyPr>
          <a:lstStyle/>
          <a:p>
            <a:pPr indent="0" lvl="0" marL="0" marR="0" rtl="0" algn="l">
              <a:lnSpc>
                <a:spcPct val="100000"/>
              </a:lnSpc>
              <a:spcBef>
                <a:spcPts val="0"/>
              </a:spcBef>
              <a:spcAft>
                <a:spcPts val="0"/>
              </a:spcAft>
              <a:buClr>
                <a:schemeClr val="dk1"/>
              </a:buClr>
              <a:buSzPts val="2200"/>
              <a:buFont typeface="Arial"/>
              <a:buNone/>
            </a:pPr>
            <a:r>
              <a:rPr lang="en" sz="2900">
                <a:solidFill>
                  <a:srgbClr val="666666"/>
                </a:solidFill>
                <a:latin typeface="Roboto"/>
                <a:ea typeface="Roboto"/>
                <a:cs typeface="Roboto"/>
                <a:sym typeface="Roboto"/>
              </a:rPr>
              <a:t>Feel free to add text boxes where you feel you would like to provide some clarifying text.</a:t>
            </a:r>
            <a:endParaRPr b="0" sz="2900" u="none" cap="none" strike="noStrike">
              <a:solidFill>
                <a:srgbClr val="666666"/>
              </a:solidFill>
              <a:latin typeface="Roboto"/>
              <a:ea typeface="Roboto"/>
              <a:cs typeface="Roboto"/>
              <a:sym typeface="Roboto"/>
            </a:endParaRPr>
          </a:p>
        </p:txBody>
      </p:sp>
      <p:sp>
        <p:nvSpPr>
          <p:cNvPr id="99" name="Google Shape;99;ga4bf61da62_0_11"/>
          <p:cNvSpPr txBox="1"/>
          <p:nvPr/>
        </p:nvSpPr>
        <p:spPr>
          <a:xfrm>
            <a:off x="681923" y="496298"/>
            <a:ext cx="16924200" cy="1014000"/>
          </a:xfrm>
          <a:prstGeom prst="rect">
            <a:avLst/>
          </a:prstGeom>
          <a:noFill/>
          <a:ln>
            <a:noFill/>
          </a:ln>
        </p:spPr>
        <p:txBody>
          <a:bodyPr anchorCtr="0" anchor="t" bIns="176750" lIns="176750" spcFirstLastPara="1" rIns="176750" wrap="square" tIns="176750">
            <a:noAutofit/>
          </a:bodyPr>
          <a:lstStyle/>
          <a:p>
            <a:pPr indent="0" lvl="0" marL="0" rtl="0" algn="l">
              <a:spcBef>
                <a:spcPts val="0"/>
              </a:spcBef>
              <a:spcAft>
                <a:spcPts val="0"/>
              </a:spcAft>
              <a:buClr>
                <a:schemeClr val="dk1"/>
              </a:buClr>
              <a:buSzPts val="4600"/>
              <a:buFont typeface="Arial"/>
              <a:buNone/>
            </a:pPr>
            <a:r>
              <a:rPr b="1" lang="en" sz="4600">
                <a:solidFill>
                  <a:srgbClr val="304449"/>
                </a:solidFill>
                <a:latin typeface="Open Sans"/>
                <a:ea typeface="Open Sans"/>
                <a:cs typeface="Open Sans"/>
                <a:sym typeface="Open Sans"/>
              </a:rPr>
              <a:t>MECHANICAL INFLUENCES CONT.</a:t>
            </a:r>
            <a:endParaRPr b="1" sz="4600">
              <a:solidFill>
                <a:srgbClr val="304449"/>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4600"/>
              <a:buFont typeface="Arial"/>
              <a:buNone/>
            </a:pPr>
            <a:r>
              <a:t/>
            </a:r>
            <a:endParaRPr b="1" sz="4600">
              <a:solidFill>
                <a:srgbClr val="304449"/>
              </a:solidFill>
              <a:latin typeface="Open Sans"/>
              <a:ea typeface="Open Sans"/>
              <a:cs typeface="Open Sans"/>
              <a:sym typeface="Open Sans"/>
            </a:endParaRPr>
          </a:p>
        </p:txBody>
      </p:sp>
      <p:sp>
        <p:nvSpPr>
          <p:cNvPr id="100" name="Google Shape;100;ga4bf61da62_0_11"/>
          <p:cNvSpPr/>
          <p:nvPr/>
        </p:nvSpPr>
        <p:spPr>
          <a:xfrm>
            <a:off x="0" y="0"/>
            <a:ext cx="18288000" cy="176400"/>
          </a:xfrm>
          <a:prstGeom prst="rect">
            <a:avLst/>
          </a:prstGeom>
          <a:solidFill>
            <a:srgbClr val="304449"/>
          </a:solidFill>
          <a:ln>
            <a:noFill/>
          </a:ln>
        </p:spPr>
        <p:txBody>
          <a:bodyPr anchorCtr="0" anchor="ctr" bIns="176750" lIns="176750" spcFirstLastPara="1" rIns="176750" wrap="square" tIns="176750">
            <a:noAutofit/>
          </a:bodyPr>
          <a:lstStyle/>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304449"/>
              </a:solidFill>
              <a:latin typeface="Arial"/>
              <a:ea typeface="Arial"/>
              <a:cs typeface="Arial"/>
              <a:sym typeface="Arial"/>
            </a:endParaRPr>
          </a:p>
        </p:txBody>
      </p:sp>
      <p:pic>
        <p:nvPicPr>
          <p:cNvPr descr="Journey Full Walkthrough Gameplay &amp; Ending PC (1080p 60fps)&#10;This is my own played and completely edited run that excludes mistakes and long loading times for the best viewing experience.&#10;&#10;● Recorded with Mirillis Action&#10;● Edited/Rendered with Adobe Premiere Pro CC&#10;&#10;►Subscribe: http://www.youtube.com/c/Lacry?sub_confirmation=1&#10;►Start Another Completed Series: https://www.youtube.com/playlist?list=PLDKgbJ4iSaZt8WGUKTPRn0bULXBLmZi1w&#10;►Twitter: https://twitter.com/Lacry_yt" id="101" name="Google Shape;101;ga4bf61da62_0_11" title="Journey (PC) Gameplay Walkthrough Full Game (1080p 60fps)">
            <a:hlinkClick r:id="rId3"/>
          </p:cNvPr>
          <p:cNvPicPr preferRelativeResize="0"/>
          <p:nvPr/>
        </p:nvPicPr>
        <p:blipFill>
          <a:blip r:embed="rId4">
            <a:alphaModFix/>
          </a:blip>
          <a:stretch>
            <a:fillRect/>
          </a:stretch>
        </p:blipFill>
        <p:spPr>
          <a:xfrm>
            <a:off x="681925" y="2556900"/>
            <a:ext cx="5610000" cy="4449375"/>
          </a:xfrm>
          <a:prstGeom prst="rect">
            <a:avLst/>
          </a:prstGeom>
          <a:noFill/>
          <a:ln>
            <a:noFill/>
          </a:ln>
        </p:spPr>
      </p:pic>
      <p:pic>
        <p:nvPicPr>
          <p:cNvPr id="102" name="Google Shape;102;ga4bf61da62_0_11" title="Monument Valley Gameplay Chapter 1,2 and 3 (No Commentary)">
            <a:hlinkClick r:id="rId5"/>
          </p:cNvPr>
          <p:cNvPicPr preferRelativeResize="0"/>
          <p:nvPr/>
        </p:nvPicPr>
        <p:blipFill>
          <a:blip r:embed="rId6">
            <a:alphaModFix/>
          </a:blip>
          <a:stretch>
            <a:fillRect/>
          </a:stretch>
        </p:blipFill>
        <p:spPr>
          <a:xfrm>
            <a:off x="11562675" y="2556900"/>
            <a:ext cx="5932500" cy="4449375"/>
          </a:xfrm>
          <a:prstGeom prst="rect">
            <a:avLst/>
          </a:prstGeom>
          <a:noFill/>
          <a:ln>
            <a:noFill/>
          </a:ln>
        </p:spPr>
      </p:pic>
      <p:sp>
        <p:nvSpPr>
          <p:cNvPr id="103" name="Google Shape;103;ga4bf61da62_0_11"/>
          <p:cNvSpPr/>
          <p:nvPr/>
        </p:nvSpPr>
        <p:spPr>
          <a:xfrm>
            <a:off x="681900" y="7194875"/>
            <a:ext cx="16924200" cy="858000"/>
          </a:xfrm>
          <a:prstGeom prst="rect">
            <a:avLst/>
          </a:prstGeom>
          <a:solidFill>
            <a:srgbClr val="F7F9FA"/>
          </a:solidFill>
          <a:ln>
            <a:noFill/>
          </a:ln>
        </p:spPr>
        <p:txBody>
          <a:bodyPr anchorCtr="0" anchor="t" bIns="176750" lIns="176750" spcFirstLastPara="1" rIns="176750" wrap="square" tIns="176750">
            <a:noAutofit/>
          </a:bodyPr>
          <a:lstStyle/>
          <a:p>
            <a:pPr indent="0" lvl="0" marL="0" marR="0" rtl="0" algn="l">
              <a:lnSpc>
                <a:spcPct val="100000"/>
              </a:lnSpc>
              <a:spcBef>
                <a:spcPts val="0"/>
              </a:spcBef>
              <a:spcAft>
                <a:spcPts val="0"/>
              </a:spcAft>
              <a:buClr>
                <a:schemeClr val="dk1"/>
              </a:buClr>
              <a:buSzPts val="2200"/>
              <a:buFont typeface="Arial"/>
              <a:buNone/>
            </a:pPr>
            <a:r>
              <a:rPr lang="en" sz="2900">
                <a:solidFill>
                  <a:srgbClr val="666666"/>
                </a:solidFill>
                <a:latin typeface="Roboto"/>
                <a:ea typeface="Roboto"/>
                <a:cs typeface="Roboto"/>
                <a:sym typeface="Roboto"/>
              </a:rPr>
              <a:t>Three different uses of audio in interacting with game and/or gameworld. Is any of them musical?</a:t>
            </a:r>
            <a:endParaRPr b="0" sz="2900" u="none" cap="none" strike="noStrike">
              <a:solidFill>
                <a:srgbClr val="666666"/>
              </a:solidFill>
              <a:latin typeface="Roboto"/>
              <a:ea typeface="Roboto"/>
              <a:cs typeface="Roboto"/>
              <a:sym typeface="Roboto"/>
            </a:endParaRPr>
          </a:p>
        </p:txBody>
      </p:sp>
      <p:pic>
        <p:nvPicPr>
          <p:cNvPr descr="There are many haunting moments in Hellblade: Senua's Sacrifice.But the part that bugged me the most was the journey in the dark, past the unseen creatures. This is a mature scene." id="104" name="Google Shape;104;ga4bf61da62_0_11" title="Hellblade's scariest moments (spoilers)">
            <a:hlinkClick r:id="rId7"/>
          </p:cNvPr>
          <p:cNvPicPr preferRelativeResize="0"/>
          <p:nvPr/>
        </p:nvPicPr>
        <p:blipFill>
          <a:blip r:embed="rId8">
            <a:alphaModFix/>
          </a:blip>
          <a:stretch>
            <a:fillRect/>
          </a:stretch>
        </p:blipFill>
        <p:spPr>
          <a:xfrm>
            <a:off x="6291925" y="2556900"/>
            <a:ext cx="5270750" cy="4449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4"/>
          <p:cNvPicPr preferRelativeResize="0"/>
          <p:nvPr/>
        </p:nvPicPr>
        <p:blipFill rotWithShape="1">
          <a:blip r:embed="rId3">
            <a:alphaModFix/>
          </a:blip>
          <a:srcRect b="0" l="0" r="0" t="0"/>
          <a:stretch/>
        </p:blipFill>
        <p:spPr>
          <a:xfrm>
            <a:off x="681900" y="10923925"/>
            <a:ext cx="10209051" cy="6662424"/>
          </a:xfrm>
          <a:prstGeom prst="rect">
            <a:avLst/>
          </a:prstGeom>
          <a:noFill/>
          <a:ln>
            <a:noFill/>
          </a:ln>
        </p:spPr>
      </p:pic>
      <p:sp>
        <p:nvSpPr>
          <p:cNvPr id="110" name="Google Shape;110;p4"/>
          <p:cNvSpPr/>
          <p:nvPr/>
        </p:nvSpPr>
        <p:spPr>
          <a:xfrm>
            <a:off x="681900" y="1510299"/>
            <a:ext cx="16924200" cy="3709800"/>
          </a:xfrm>
          <a:prstGeom prst="rect">
            <a:avLst/>
          </a:prstGeom>
          <a:solidFill>
            <a:srgbClr val="F7F9FA"/>
          </a:solidFill>
          <a:ln>
            <a:noFill/>
          </a:ln>
        </p:spPr>
        <p:txBody>
          <a:bodyPr anchorCtr="0" anchor="t" bIns="176750" lIns="176750" spcFirstLastPara="1" rIns="176750" wrap="square" tIns="176750">
            <a:noAutofit/>
          </a:bodyPr>
          <a:lstStyle/>
          <a:p>
            <a:pPr indent="0" lvl="0" marL="0" marR="0" rtl="0" algn="l">
              <a:lnSpc>
                <a:spcPct val="100000"/>
              </a:lnSpc>
              <a:spcBef>
                <a:spcPts val="0"/>
              </a:spcBef>
              <a:spcAft>
                <a:spcPts val="0"/>
              </a:spcAft>
              <a:buClr>
                <a:schemeClr val="dk1"/>
              </a:buClr>
              <a:buSzPts val="2200"/>
              <a:buFont typeface="Arial"/>
              <a:buNone/>
            </a:pPr>
            <a:r>
              <a:rPr b="0" lang="en" sz="3200" u="none" cap="none" strike="noStrike">
                <a:solidFill>
                  <a:srgbClr val="666666"/>
                </a:solidFill>
                <a:latin typeface="Roboto"/>
                <a:ea typeface="Roboto"/>
                <a:cs typeface="Roboto"/>
                <a:sym typeface="Roboto"/>
              </a:rPr>
              <a:t>The game is set in a dim dungeon, which is littered with old objects and mechanisms which the character interacts with to progress. Making the dungeon branch in a Metroidvania style would allow the player to have a more interesting relationship with the environment than if it was strictly linear. The player could potentially acquire new skills/notes throughout the game. </a:t>
            </a:r>
            <a:endParaRPr b="0" sz="3200" u="none" cap="none" strike="noStrike">
              <a:solidFill>
                <a:srgbClr val="666666"/>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2200"/>
              <a:buFont typeface="Arial"/>
              <a:buNone/>
            </a:pPr>
            <a:r>
              <a:rPr b="0" lang="en" sz="3200" u="none" cap="none" strike="noStrike">
                <a:solidFill>
                  <a:srgbClr val="666666"/>
                </a:solidFill>
                <a:latin typeface="Roboto"/>
                <a:ea typeface="Roboto"/>
                <a:cs typeface="Roboto"/>
                <a:sym typeface="Roboto"/>
              </a:rPr>
              <a:t>The world of Lullaby is inherently musical, an aspect  the main character is uniquely able to tap into, allowing them to manipulate the world. An example could be slowing the world down by lowering the world’s “tempo” with the music.</a:t>
            </a:r>
            <a:endParaRPr b="0" sz="3200" u="none" cap="none" strike="noStrike">
              <a:solidFill>
                <a:srgbClr val="666666"/>
              </a:solidFill>
              <a:latin typeface="Roboto"/>
              <a:ea typeface="Roboto"/>
              <a:cs typeface="Roboto"/>
              <a:sym typeface="Roboto"/>
            </a:endParaRPr>
          </a:p>
        </p:txBody>
      </p:sp>
      <p:sp>
        <p:nvSpPr>
          <p:cNvPr id="111" name="Google Shape;111;p4"/>
          <p:cNvSpPr txBox="1"/>
          <p:nvPr/>
        </p:nvSpPr>
        <p:spPr>
          <a:xfrm>
            <a:off x="681923" y="496298"/>
            <a:ext cx="16924200" cy="1014000"/>
          </a:xfrm>
          <a:prstGeom prst="rect">
            <a:avLst/>
          </a:prstGeom>
          <a:noFill/>
          <a:ln>
            <a:noFill/>
          </a:ln>
        </p:spPr>
        <p:txBody>
          <a:bodyPr anchorCtr="0" anchor="t" bIns="176750" lIns="176750" spcFirstLastPara="1" rIns="176750" wrap="square" tIns="176750">
            <a:noAutofit/>
          </a:bodyPr>
          <a:lstStyle/>
          <a:p>
            <a:pPr indent="0" lvl="0" marL="0" marR="0" rtl="0" algn="l">
              <a:lnSpc>
                <a:spcPct val="100000"/>
              </a:lnSpc>
              <a:spcBef>
                <a:spcPts val="0"/>
              </a:spcBef>
              <a:spcAft>
                <a:spcPts val="0"/>
              </a:spcAft>
              <a:buClr>
                <a:srgbClr val="000000"/>
              </a:buClr>
              <a:buSzPts val="4600"/>
              <a:buFont typeface="Arial"/>
              <a:buNone/>
            </a:pPr>
            <a:r>
              <a:rPr b="1" i="0" lang="en" sz="4600" u="none" cap="none" strike="noStrike">
                <a:solidFill>
                  <a:srgbClr val="304449"/>
                </a:solidFill>
                <a:latin typeface="Open Sans"/>
                <a:ea typeface="Open Sans"/>
                <a:cs typeface="Open Sans"/>
                <a:sym typeface="Open Sans"/>
              </a:rPr>
              <a:t>LOCATION</a:t>
            </a:r>
            <a:endParaRPr b="1" i="0" sz="4600" u="none" cap="none" strike="noStrike">
              <a:solidFill>
                <a:srgbClr val="304449"/>
              </a:solidFill>
              <a:latin typeface="Open Sans"/>
              <a:ea typeface="Open Sans"/>
              <a:cs typeface="Open Sans"/>
              <a:sym typeface="Open Sans"/>
            </a:endParaRPr>
          </a:p>
        </p:txBody>
      </p:sp>
      <p:sp>
        <p:nvSpPr>
          <p:cNvPr id="112" name="Google Shape;112;p4"/>
          <p:cNvSpPr/>
          <p:nvPr/>
        </p:nvSpPr>
        <p:spPr>
          <a:xfrm>
            <a:off x="0" y="0"/>
            <a:ext cx="18288001" cy="176400"/>
          </a:xfrm>
          <a:prstGeom prst="rect">
            <a:avLst/>
          </a:prstGeom>
          <a:solidFill>
            <a:srgbClr val="304449"/>
          </a:solidFill>
          <a:ln>
            <a:noFill/>
          </a:ln>
        </p:spPr>
        <p:txBody>
          <a:bodyPr anchorCtr="0" anchor="ctr" bIns="176750" lIns="176750" spcFirstLastPara="1" rIns="176750" wrap="square" tIns="176750">
            <a:noAutofit/>
          </a:bodyPr>
          <a:lstStyle/>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304449"/>
              </a:solidFill>
              <a:latin typeface="Arial"/>
              <a:ea typeface="Arial"/>
              <a:cs typeface="Arial"/>
              <a:sym typeface="Arial"/>
            </a:endParaRPr>
          </a:p>
        </p:txBody>
      </p:sp>
      <p:pic>
        <p:nvPicPr>
          <p:cNvPr id="113" name="Google Shape;113;p4"/>
          <p:cNvPicPr preferRelativeResize="0"/>
          <p:nvPr/>
        </p:nvPicPr>
        <p:blipFill rotWithShape="1">
          <a:blip r:embed="rId4">
            <a:alphaModFix/>
          </a:blip>
          <a:srcRect b="0" l="0" r="0" t="0"/>
          <a:stretch/>
        </p:blipFill>
        <p:spPr>
          <a:xfrm>
            <a:off x="6184675" y="15486225"/>
            <a:ext cx="11421426" cy="5699475"/>
          </a:xfrm>
          <a:prstGeom prst="rect">
            <a:avLst/>
          </a:prstGeom>
          <a:noFill/>
          <a:ln>
            <a:noFill/>
          </a:ln>
        </p:spPr>
      </p:pic>
      <p:pic>
        <p:nvPicPr>
          <p:cNvPr id="114" name="Google Shape;114;p4"/>
          <p:cNvPicPr preferRelativeResize="0"/>
          <p:nvPr/>
        </p:nvPicPr>
        <p:blipFill rotWithShape="1">
          <a:blip r:embed="rId5">
            <a:alphaModFix/>
          </a:blip>
          <a:srcRect b="0" l="0" r="0" t="0"/>
          <a:stretch/>
        </p:blipFill>
        <p:spPr>
          <a:xfrm>
            <a:off x="10782400" y="9680425"/>
            <a:ext cx="6956101" cy="5805800"/>
          </a:xfrm>
          <a:prstGeom prst="rect">
            <a:avLst/>
          </a:prstGeom>
          <a:noFill/>
          <a:ln>
            <a:noFill/>
          </a:ln>
        </p:spPr>
      </p:pic>
      <p:pic>
        <p:nvPicPr>
          <p:cNvPr id="115" name="Google Shape;115;p4"/>
          <p:cNvPicPr preferRelativeResize="0"/>
          <p:nvPr/>
        </p:nvPicPr>
        <p:blipFill rotWithShape="1">
          <a:blip r:embed="rId6">
            <a:alphaModFix/>
          </a:blip>
          <a:srcRect b="0" l="0" r="0" t="0"/>
          <a:stretch/>
        </p:blipFill>
        <p:spPr>
          <a:xfrm>
            <a:off x="681925" y="17586348"/>
            <a:ext cx="5502753" cy="3540374"/>
          </a:xfrm>
          <a:prstGeom prst="rect">
            <a:avLst/>
          </a:prstGeom>
          <a:noFill/>
          <a:ln>
            <a:noFill/>
          </a:ln>
        </p:spPr>
      </p:pic>
      <p:pic>
        <p:nvPicPr>
          <p:cNvPr id="116" name="Google Shape;116;p4"/>
          <p:cNvPicPr preferRelativeResize="0"/>
          <p:nvPr/>
        </p:nvPicPr>
        <p:blipFill rotWithShape="1">
          <a:blip r:embed="rId7">
            <a:alphaModFix/>
          </a:blip>
          <a:srcRect b="0" l="0" r="0" t="0"/>
          <a:stretch/>
        </p:blipFill>
        <p:spPr>
          <a:xfrm>
            <a:off x="681900" y="5598025"/>
            <a:ext cx="10100500" cy="5325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a4bf61da62_0_28"/>
          <p:cNvSpPr/>
          <p:nvPr/>
        </p:nvSpPr>
        <p:spPr>
          <a:xfrm>
            <a:off x="681900" y="1510301"/>
            <a:ext cx="16924200" cy="858000"/>
          </a:xfrm>
          <a:prstGeom prst="rect">
            <a:avLst/>
          </a:prstGeom>
          <a:solidFill>
            <a:srgbClr val="F7F9FA"/>
          </a:solidFill>
          <a:ln>
            <a:noFill/>
          </a:ln>
        </p:spPr>
        <p:txBody>
          <a:bodyPr anchorCtr="0" anchor="t" bIns="176750" lIns="176750" spcFirstLastPara="1" rIns="176750" wrap="square" tIns="176750">
            <a:noAutofit/>
          </a:bodyPr>
          <a:lstStyle/>
          <a:p>
            <a:pPr indent="0" lvl="0" marL="0" marR="0" rtl="0" algn="l">
              <a:lnSpc>
                <a:spcPct val="100000"/>
              </a:lnSpc>
              <a:spcBef>
                <a:spcPts val="0"/>
              </a:spcBef>
              <a:spcAft>
                <a:spcPts val="0"/>
              </a:spcAft>
              <a:buClr>
                <a:schemeClr val="dk1"/>
              </a:buClr>
              <a:buSzPts val="2200"/>
              <a:buFont typeface="Arial"/>
              <a:buNone/>
            </a:pPr>
            <a:r>
              <a:rPr lang="en" sz="2900">
                <a:solidFill>
                  <a:srgbClr val="666666"/>
                </a:solidFill>
                <a:latin typeface="Roboto"/>
                <a:ea typeface="Roboto"/>
                <a:cs typeface="Roboto"/>
                <a:sym typeface="Roboto"/>
              </a:rPr>
              <a:t>Feel free to add text boxes where you feel you would like to provide some clarifying text.</a:t>
            </a:r>
            <a:endParaRPr b="0" sz="2900" u="none" cap="none" strike="noStrike">
              <a:solidFill>
                <a:srgbClr val="666666"/>
              </a:solidFill>
              <a:latin typeface="Roboto"/>
              <a:ea typeface="Roboto"/>
              <a:cs typeface="Roboto"/>
              <a:sym typeface="Roboto"/>
            </a:endParaRPr>
          </a:p>
        </p:txBody>
      </p:sp>
      <p:sp>
        <p:nvSpPr>
          <p:cNvPr id="122" name="Google Shape;122;ga4bf61da62_0_28"/>
          <p:cNvSpPr txBox="1"/>
          <p:nvPr/>
        </p:nvSpPr>
        <p:spPr>
          <a:xfrm>
            <a:off x="681923" y="496298"/>
            <a:ext cx="16924200" cy="1014000"/>
          </a:xfrm>
          <a:prstGeom prst="rect">
            <a:avLst/>
          </a:prstGeom>
          <a:noFill/>
          <a:ln>
            <a:noFill/>
          </a:ln>
        </p:spPr>
        <p:txBody>
          <a:bodyPr anchorCtr="0" anchor="t" bIns="176750" lIns="176750" spcFirstLastPara="1" rIns="176750" wrap="square" tIns="176750">
            <a:noAutofit/>
          </a:bodyPr>
          <a:lstStyle/>
          <a:p>
            <a:pPr indent="0" lvl="0" marL="0" rtl="0" algn="l">
              <a:spcBef>
                <a:spcPts val="0"/>
              </a:spcBef>
              <a:spcAft>
                <a:spcPts val="0"/>
              </a:spcAft>
              <a:buClr>
                <a:schemeClr val="dk1"/>
              </a:buClr>
              <a:buSzPts val="4600"/>
              <a:buFont typeface="Arial"/>
              <a:buNone/>
            </a:pPr>
            <a:r>
              <a:rPr b="1" lang="en" sz="4600">
                <a:solidFill>
                  <a:srgbClr val="304449"/>
                </a:solidFill>
                <a:latin typeface="Open Sans"/>
                <a:ea typeface="Open Sans"/>
                <a:cs typeface="Open Sans"/>
                <a:sym typeface="Open Sans"/>
              </a:rPr>
              <a:t>LOCATION CONT.</a:t>
            </a:r>
            <a:endParaRPr b="1" sz="4600">
              <a:solidFill>
                <a:srgbClr val="304449"/>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4600"/>
              <a:buFont typeface="Arial"/>
              <a:buNone/>
            </a:pPr>
            <a:r>
              <a:t/>
            </a:r>
            <a:endParaRPr b="1" sz="4600">
              <a:solidFill>
                <a:srgbClr val="304449"/>
              </a:solidFill>
              <a:latin typeface="Open Sans"/>
              <a:ea typeface="Open Sans"/>
              <a:cs typeface="Open Sans"/>
              <a:sym typeface="Open Sans"/>
            </a:endParaRPr>
          </a:p>
        </p:txBody>
      </p:sp>
      <p:sp>
        <p:nvSpPr>
          <p:cNvPr id="123" name="Google Shape;123;ga4bf61da62_0_28"/>
          <p:cNvSpPr/>
          <p:nvPr/>
        </p:nvSpPr>
        <p:spPr>
          <a:xfrm>
            <a:off x="0" y="0"/>
            <a:ext cx="18288000" cy="176400"/>
          </a:xfrm>
          <a:prstGeom prst="rect">
            <a:avLst/>
          </a:prstGeom>
          <a:solidFill>
            <a:srgbClr val="304449"/>
          </a:solidFill>
          <a:ln>
            <a:noFill/>
          </a:ln>
        </p:spPr>
        <p:txBody>
          <a:bodyPr anchorCtr="0" anchor="ctr" bIns="176750" lIns="176750" spcFirstLastPara="1" rIns="176750" wrap="square" tIns="176750">
            <a:noAutofit/>
          </a:bodyPr>
          <a:lstStyle/>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304449"/>
              </a:solidFill>
              <a:latin typeface="Arial"/>
              <a:ea typeface="Arial"/>
              <a:cs typeface="Arial"/>
              <a:sym typeface="Arial"/>
            </a:endParaRPr>
          </a:p>
        </p:txBody>
      </p:sp>
      <p:pic>
        <p:nvPicPr>
          <p:cNvPr id="124" name="Google Shape;124;ga4bf61da62_0_28"/>
          <p:cNvPicPr preferRelativeResize="0"/>
          <p:nvPr/>
        </p:nvPicPr>
        <p:blipFill>
          <a:blip r:embed="rId3">
            <a:alphaModFix/>
          </a:blip>
          <a:stretch>
            <a:fillRect/>
          </a:stretch>
        </p:blipFill>
        <p:spPr>
          <a:xfrm>
            <a:off x="681925" y="2593175"/>
            <a:ext cx="10747398" cy="60454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5"/>
          <p:cNvSpPr/>
          <p:nvPr/>
        </p:nvSpPr>
        <p:spPr>
          <a:xfrm>
            <a:off x="681900" y="1510299"/>
            <a:ext cx="16924200" cy="4552500"/>
          </a:xfrm>
          <a:prstGeom prst="rect">
            <a:avLst/>
          </a:prstGeom>
          <a:solidFill>
            <a:srgbClr val="F7F9FA"/>
          </a:solidFill>
          <a:ln>
            <a:noFill/>
          </a:ln>
        </p:spPr>
        <p:txBody>
          <a:bodyPr anchorCtr="0" anchor="t" bIns="176750" lIns="176750" spcFirstLastPara="1" rIns="176750" wrap="square" tIns="176750">
            <a:noAutofit/>
          </a:bodyPr>
          <a:lstStyle/>
          <a:p>
            <a:pPr indent="0" lvl="0" marL="0" marR="0" rtl="0" algn="ctr">
              <a:lnSpc>
                <a:spcPct val="100000"/>
              </a:lnSpc>
              <a:spcBef>
                <a:spcPts val="0"/>
              </a:spcBef>
              <a:spcAft>
                <a:spcPts val="0"/>
              </a:spcAft>
              <a:buClr>
                <a:schemeClr val="dk1"/>
              </a:buClr>
              <a:buSzPts val="2200"/>
              <a:buFont typeface="Arial"/>
              <a:buNone/>
            </a:pPr>
            <a:r>
              <a:rPr b="0" lang="en" sz="2900" u="none" cap="none" strike="noStrike">
                <a:solidFill>
                  <a:srgbClr val="666666"/>
                </a:solidFill>
                <a:latin typeface="Roboto"/>
                <a:ea typeface="Roboto"/>
                <a:cs typeface="Roboto"/>
                <a:sym typeface="Roboto"/>
              </a:rPr>
              <a:t>The Resting Giant on which the world is built has begun to stir in their sleep. Whether they’re waking up or simply having a bad dream, the trembles caused by their movements signal an impending disaster for the world as you know it.</a:t>
            </a:r>
            <a:endParaRPr b="0" sz="2900" u="none" cap="none" strike="noStrike">
              <a:solidFill>
                <a:srgbClr val="666666"/>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2200"/>
              <a:buFont typeface="Arial"/>
              <a:buNone/>
            </a:pPr>
            <a:r>
              <a:t/>
            </a:r>
            <a:endParaRPr b="0" sz="2900" u="none" cap="none" strike="noStrike">
              <a:solidFill>
                <a:srgbClr val="666666"/>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2200"/>
              <a:buFont typeface="Arial"/>
              <a:buNone/>
            </a:pPr>
            <a:r>
              <a:rPr b="0" lang="en" sz="2900" u="none" cap="none" strike="noStrike">
                <a:solidFill>
                  <a:srgbClr val="666666"/>
                </a:solidFill>
                <a:latin typeface="Roboto"/>
                <a:ea typeface="Roboto"/>
                <a:cs typeface="Roboto"/>
                <a:sym typeface="Roboto"/>
              </a:rPr>
              <a:t>It is said that a precious civilization, one long since forgotten by time, had a melody which could soothe the restless sleeper.</a:t>
            </a:r>
            <a:endParaRPr b="0" sz="2900" u="none" cap="none" strike="noStrike">
              <a:solidFill>
                <a:srgbClr val="666666"/>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2200"/>
              <a:buFont typeface="Arial"/>
              <a:buNone/>
            </a:pPr>
            <a:r>
              <a:t/>
            </a:r>
            <a:endParaRPr b="0" sz="2900" u="none" cap="none" strike="noStrike">
              <a:solidFill>
                <a:srgbClr val="666666"/>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2200"/>
              <a:buFont typeface="Arial"/>
              <a:buNone/>
            </a:pPr>
            <a:r>
              <a:rPr b="0" lang="en" sz="2900" u="none" cap="none" strike="noStrike">
                <a:solidFill>
                  <a:srgbClr val="666666"/>
                </a:solidFill>
                <a:latin typeface="Roboto"/>
                <a:ea typeface="Roboto"/>
                <a:cs typeface="Roboto"/>
                <a:sym typeface="Roboto"/>
              </a:rPr>
              <a:t>You must journey into the ancient dungeon, filled with relics of the past, in order to recover the lost lullaby and let the giant rest once more. </a:t>
            </a:r>
            <a:endParaRPr b="0" sz="2900" u="none" cap="none" strike="noStrike">
              <a:solidFill>
                <a:srgbClr val="666666"/>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2200"/>
              <a:buFont typeface="Arial"/>
              <a:buNone/>
            </a:pPr>
            <a:r>
              <a:t/>
            </a:r>
            <a:endParaRPr b="0" sz="2900" u="none" cap="none" strike="noStrike">
              <a:solidFill>
                <a:srgbClr val="666666"/>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2200"/>
              <a:buFont typeface="Arial"/>
              <a:buNone/>
            </a:pPr>
            <a:r>
              <a:t/>
            </a:r>
            <a:endParaRPr b="0" sz="2400" u="none" cap="none" strike="noStrike">
              <a:solidFill>
                <a:srgbClr val="666666"/>
              </a:solidFill>
              <a:latin typeface="Roboto"/>
              <a:ea typeface="Roboto"/>
              <a:cs typeface="Roboto"/>
              <a:sym typeface="Roboto"/>
            </a:endParaRPr>
          </a:p>
        </p:txBody>
      </p:sp>
      <p:sp>
        <p:nvSpPr>
          <p:cNvPr id="130" name="Google Shape;130;p5"/>
          <p:cNvSpPr txBox="1"/>
          <p:nvPr/>
        </p:nvSpPr>
        <p:spPr>
          <a:xfrm>
            <a:off x="681923" y="496298"/>
            <a:ext cx="16924200" cy="1014000"/>
          </a:xfrm>
          <a:prstGeom prst="rect">
            <a:avLst/>
          </a:prstGeom>
          <a:noFill/>
          <a:ln>
            <a:noFill/>
          </a:ln>
        </p:spPr>
        <p:txBody>
          <a:bodyPr anchorCtr="0" anchor="t" bIns="176750" lIns="176750" spcFirstLastPara="1" rIns="176750" wrap="square" tIns="176750">
            <a:noAutofit/>
          </a:bodyPr>
          <a:lstStyle/>
          <a:p>
            <a:pPr indent="0" lvl="0" marL="0" marR="0" rtl="0" algn="ctr">
              <a:lnSpc>
                <a:spcPct val="100000"/>
              </a:lnSpc>
              <a:spcBef>
                <a:spcPts val="0"/>
              </a:spcBef>
              <a:spcAft>
                <a:spcPts val="0"/>
              </a:spcAft>
              <a:buClr>
                <a:srgbClr val="000000"/>
              </a:buClr>
              <a:buSzPts val="4600"/>
              <a:buFont typeface="Arial"/>
              <a:buNone/>
            </a:pPr>
            <a:r>
              <a:rPr b="1" i="0" lang="en" sz="4600" u="none" cap="none" strike="noStrike">
                <a:solidFill>
                  <a:srgbClr val="304449"/>
                </a:solidFill>
                <a:latin typeface="Open Sans"/>
                <a:ea typeface="Open Sans"/>
                <a:cs typeface="Open Sans"/>
                <a:sym typeface="Open Sans"/>
              </a:rPr>
              <a:t>STORY AND FRAMING</a:t>
            </a:r>
            <a:endParaRPr b="1" i="0" sz="4600" u="none" cap="none" strike="noStrike">
              <a:solidFill>
                <a:srgbClr val="304449"/>
              </a:solidFill>
              <a:latin typeface="Open Sans"/>
              <a:ea typeface="Open Sans"/>
              <a:cs typeface="Open Sans"/>
              <a:sym typeface="Open Sans"/>
            </a:endParaRPr>
          </a:p>
        </p:txBody>
      </p:sp>
      <p:sp>
        <p:nvSpPr>
          <p:cNvPr id="131" name="Google Shape;131;p5"/>
          <p:cNvSpPr/>
          <p:nvPr/>
        </p:nvSpPr>
        <p:spPr>
          <a:xfrm>
            <a:off x="0" y="0"/>
            <a:ext cx="18288001" cy="176400"/>
          </a:xfrm>
          <a:prstGeom prst="rect">
            <a:avLst/>
          </a:prstGeom>
          <a:solidFill>
            <a:srgbClr val="304449"/>
          </a:solidFill>
          <a:ln>
            <a:noFill/>
          </a:ln>
        </p:spPr>
        <p:txBody>
          <a:bodyPr anchorCtr="0" anchor="ctr" bIns="176750" lIns="176750" spcFirstLastPara="1" rIns="176750" wrap="square" tIns="176750">
            <a:noAutofit/>
          </a:bodyPr>
          <a:lstStyle/>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304449"/>
              </a:solidFill>
              <a:latin typeface="Arial"/>
              <a:ea typeface="Arial"/>
              <a:cs typeface="Arial"/>
              <a:sym typeface="Arial"/>
            </a:endParaRPr>
          </a:p>
        </p:txBody>
      </p:sp>
      <p:pic>
        <p:nvPicPr>
          <p:cNvPr id="132" name="Google Shape;132;p5"/>
          <p:cNvPicPr preferRelativeResize="0"/>
          <p:nvPr/>
        </p:nvPicPr>
        <p:blipFill rotWithShape="1">
          <a:blip r:embed="rId3">
            <a:alphaModFix/>
          </a:blip>
          <a:srcRect b="0" l="0" r="0" t="0"/>
          <a:stretch/>
        </p:blipFill>
        <p:spPr>
          <a:xfrm>
            <a:off x="681950" y="7035501"/>
            <a:ext cx="10209050" cy="6959050"/>
          </a:xfrm>
          <a:prstGeom prst="rect">
            <a:avLst/>
          </a:prstGeom>
          <a:noFill/>
          <a:ln>
            <a:noFill/>
          </a:ln>
        </p:spPr>
      </p:pic>
      <p:pic>
        <p:nvPicPr>
          <p:cNvPr id="133" name="Google Shape;133;p5"/>
          <p:cNvPicPr preferRelativeResize="0"/>
          <p:nvPr/>
        </p:nvPicPr>
        <p:blipFill rotWithShape="1">
          <a:blip r:embed="rId4">
            <a:alphaModFix/>
          </a:blip>
          <a:srcRect b="0" l="0" r="-30821" t="0"/>
          <a:stretch/>
        </p:blipFill>
        <p:spPr>
          <a:xfrm>
            <a:off x="10912049" y="7035487"/>
            <a:ext cx="8757456" cy="6959050"/>
          </a:xfrm>
          <a:prstGeom prst="rect">
            <a:avLst/>
          </a:prstGeom>
          <a:noFill/>
          <a:ln>
            <a:noFill/>
          </a:ln>
        </p:spPr>
      </p:pic>
      <p:pic>
        <p:nvPicPr>
          <p:cNvPr id="134" name="Google Shape;134;p5"/>
          <p:cNvPicPr preferRelativeResize="0"/>
          <p:nvPr/>
        </p:nvPicPr>
        <p:blipFill rotWithShape="1">
          <a:blip r:embed="rId5">
            <a:alphaModFix/>
          </a:blip>
          <a:srcRect b="0" l="0" r="0" t="0"/>
          <a:stretch/>
        </p:blipFill>
        <p:spPr>
          <a:xfrm>
            <a:off x="3722288" y="13994550"/>
            <a:ext cx="10843424" cy="6458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a4bf61da62_0_40"/>
          <p:cNvSpPr/>
          <p:nvPr/>
        </p:nvSpPr>
        <p:spPr>
          <a:xfrm>
            <a:off x="681900" y="1510299"/>
            <a:ext cx="16924200" cy="1299900"/>
          </a:xfrm>
          <a:prstGeom prst="rect">
            <a:avLst/>
          </a:prstGeom>
          <a:solidFill>
            <a:srgbClr val="F7F9FA"/>
          </a:solidFill>
          <a:ln>
            <a:noFill/>
          </a:ln>
        </p:spPr>
        <p:txBody>
          <a:bodyPr anchorCtr="0" anchor="t" bIns="176750" lIns="176750" spcFirstLastPara="1" rIns="176750" wrap="square" tIns="176750">
            <a:noAutofit/>
          </a:bodyPr>
          <a:lstStyle/>
          <a:p>
            <a:pPr indent="0" lvl="0" marL="0" rtl="0" algn="ctr">
              <a:spcBef>
                <a:spcPts val="0"/>
              </a:spcBef>
              <a:spcAft>
                <a:spcPts val="0"/>
              </a:spcAft>
              <a:buClr>
                <a:schemeClr val="dk1"/>
              </a:buClr>
              <a:buSzPts val="2200"/>
              <a:buFont typeface="Arial"/>
              <a:buNone/>
            </a:pPr>
            <a:r>
              <a:rPr lang="en" sz="2900">
                <a:solidFill>
                  <a:srgbClr val="666666"/>
                </a:solidFill>
                <a:latin typeface="Roboto"/>
                <a:ea typeface="Roboto"/>
                <a:cs typeface="Roboto"/>
                <a:sym typeface="Roboto"/>
              </a:rPr>
              <a:t>Feel free to add text boxes where you feel you would like to provide some clarifying text.</a:t>
            </a:r>
            <a:endParaRPr sz="2900">
              <a:solidFill>
                <a:srgbClr val="666666"/>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2200"/>
              <a:buFont typeface="Arial"/>
              <a:buNone/>
            </a:pPr>
            <a:r>
              <a:t/>
            </a:r>
            <a:endParaRPr sz="2900">
              <a:solidFill>
                <a:srgbClr val="666666"/>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2200"/>
              <a:buFont typeface="Arial"/>
              <a:buNone/>
            </a:pPr>
            <a:r>
              <a:t/>
            </a:r>
            <a:endParaRPr b="0" sz="2400" u="none" cap="none" strike="noStrike">
              <a:solidFill>
                <a:srgbClr val="666666"/>
              </a:solidFill>
              <a:latin typeface="Roboto"/>
              <a:ea typeface="Roboto"/>
              <a:cs typeface="Roboto"/>
              <a:sym typeface="Roboto"/>
            </a:endParaRPr>
          </a:p>
        </p:txBody>
      </p:sp>
      <p:sp>
        <p:nvSpPr>
          <p:cNvPr id="140" name="Google Shape;140;ga4bf61da62_0_40"/>
          <p:cNvSpPr txBox="1"/>
          <p:nvPr/>
        </p:nvSpPr>
        <p:spPr>
          <a:xfrm>
            <a:off x="681923" y="496298"/>
            <a:ext cx="16924200" cy="1014000"/>
          </a:xfrm>
          <a:prstGeom prst="rect">
            <a:avLst/>
          </a:prstGeom>
          <a:noFill/>
          <a:ln>
            <a:noFill/>
          </a:ln>
        </p:spPr>
        <p:txBody>
          <a:bodyPr anchorCtr="0" anchor="t" bIns="176750" lIns="176750" spcFirstLastPara="1" rIns="176750" wrap="square" tIns="176750">
            <a:noAutofit/>
          </a:bodyPr>
          <a:lstStyle/>
          <a:p>
            <a:pPr indent="0" lvl="0" marL="0" marR="0" rtl="0" algn="ctr">
              <a:lnSpc>
                <a:spcPct val="100000"/>
              </a:lnSpc>
              <a:spcBef>
                <a:spcPts val="0"/>
              </a:spcBef>
              <a:spcAft>
                <a:spcPts val="0"/>
              </a:spcAft>
              <a:buClr>
                <a:srgbClr val="000000"/>
              </a:buClr>
              <a:buSzPts val="4600"/>
              <a:buFont typeface="Arial"/>
              <a:buNone/>
            </a:pPr>
            <a:r>
              <a:rPr b="1" i="0" lang="en" sz="4600" u="none" cap="none" strike="noStrike">
                <a:solidFill>
                  <a:srgbClr val="304449"/>
                </a:solidFill>
                <a:latin typeface="Open Sans"/>
                <a:ea typeface="Open Sans"/>
                <a:cs typeface="Open Sans"/>
                <a:sym typeface="Open Sans"/>
              </a:rPr>
              <a:t>STORY AND FRAMING CONT</a:t>
            </a:r>
            <a:endParaRPr b="1" i="0" sz="4600" u="none" cap="none" strike="noStrike">
              <a:solidFill>
                <a:srgbClr val="304449"/>
              </a:solidFill>
              <a:latin typeface="Open Sans"/>
              <a:ea typeface="Open Sans"/>
              <a:cs typeface="Open Sans"/>
              <a:sym typeface="Open Sans"/>
            </a:endParaRPr>
          </a:p>
        </p:txBody>
      </p:sp>
      <p:sp>
        <p:nvSpPr>
          <p:cNvPr id="141" name="Google Shape;141;ga4bf61da62_0_40"/>
          <p:cNvSpPr/>
          <p:nvPr/>
        </p:nvSpPr>
        <p:spPr>
          <a:xfrm>
            <a:off x="0" y="0"/>
            <a:ext cx="18288000" cy="176400"/>
          </a:xfrm>
          <a:prstGeom prst="rect">
            <a:avLst/>
          </a:prstGeom>
          <a:solidFill>
            <a:srgbClr val="304449"/>
          </a:solidFill>
          <a:ln>
            <a:noFill/>
          </a:ln>
        </p:spPr>
        <p:txBody>
          <a:bodyPr anchorCtr="0" anchor="ctr" bIns="176750" lIns="176750" spcFirstLastPara="1" rIns="176750" wrap="square" tIns="176750">
            <a:noAutofit/>
          </a:bodyPr>
          <a:lstStyle/>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304449"/>
              </a:solidFill>
              <a:latin typeface="Arial"/>
              <a:ea typeface="Arial"/>
              <a:cs typeface="Arial"/>
              <a:sym typeface="Arial"/>
            </a:endParaRPr>
          </a:p>
        </p:txBody>
      </p:sp>
      <p:pic>
        <p:nvPicPr>
          <p:cNvPr id="142" name="Google Shape;142;ga4bf61da62_0_40"/>
          <p:cNvPicPr preferRelativeResize="0"/>
          <p:nvPr/>
        </p:nvPicPr>
        <p:blipFill>
          <a:blip r:embed="rId3">
            <a:alphaModFix/>
          </a:blip>
          <a:stretch>
            <a:fillRect/>
          </a:stretch>
        </p:blipFill>
        <p:spPr>
          <a:xfrm>
            <a:off x="681925" y="9854600"/>
            <a:ext cx="9057550" cy="11407224"/>
          </a:xfrm>
          <a:prstGeom prst="rect">
            <a:avLst/>
          </a:prstGeom>
          <a:noFill/>
          <a:ln>
            <a:noFill/>
          </a:ln>
        </p:spPr>
      </p:pic>
      <p:sp>
        <p:nvSpPr>
          <p:cNvPr id="143" name="Google Shape;143;ga4bf61da62_0_40"/>
          <p:cNvSpPr/>
          <p:nvPr/>
        </p:nvSpPr>
        <p:spPr>
          <a:xfrm>
            <a:off x="681900" y="9696725"/>
            <a:ext cx="9057600" cy="2081400"/>
          </a:xfrm>
          <a:prstGeom prst="rect">
            <a:avLst/>
          </a:prstGeom>
          <a:solidFill>
            <a:srgbClr val="F7F9FA"/>
          </a:solidFill>
          <a:ln>
            <a:noFill/>
          </a:ln>
        </p:spPr>
        <p:txBody>
          <a:bodyPr anchorCtr="0" anchor="t" bIns="176750" lIns="176750" spcFirstLastPara="1" rIns="176750" wrap="square" tIns="176750">
            <a:noAutofit/>
          </a:bodyPr>
          <a:lstStyle/>
          <a:p>
            <a:pPr indent="0" lvl="0" marL="0" rtl="0" algn="ctr">
              <a:spcBef>
                <a:spcPts val="0"/>
              </a:spcBef>
              <a:spcAft>
                <a:spcPts val="0"/>
              </a:spcAft>
              <a:buClr>
                <a:schemeClr val="dk1"/>
              </a:buClr>
              <a:buSzPts val="2200"/>
              <a:buFont typeface="Arial"/>
              <a:buNone/>
            </a:pPr>
            <a:r>
              <a:rPr lang="en" sz="2900">
                <a:solidFill>
                  <a:srgbClr val="666666"/>
                </a:solidFill>
                <a:latin typeface="Roboto"/>
                <a:ea typeface="Roboto"/>
                <a:cs typeface="Roboto"/>
                <a:sym typeface="Roboto"/>
              </a:rPr>
              <a:t>Silent as the grave. Inhabitants cannot find rest. They linger but without the music. There are only sounds left in the world to emphasize the hollowness.</a:t>
            </a:r>
            <a:endParaRPr sz="2900">
              <a:solidFill>
                <a:srgbClr val="666666"/>
              </a:solidFill>
              <a:latin typeface="Roboto"/>
              <a:ea typeface="Roboto"/>
              <a:cs typeface="Roboto"/>
              <a:sym typeface="Roboto"/>
            </a:endParaRPr>
          </a:p>
          <a:p>
            <a:pPr indent="0" lvl="0" marL="0" rtl="0" algn="ctr">
              <a:spcBef>
                <a:spcPts val="0"/>
              </a:spcBef>
              <a:spcAft>
                <a:spcPts val="0"/>
              </a:spcAft>
              <a:buClr>
                <a:schemeClr val="dk1"/>
              </a:buClr>
              <a:buSzPts val="2200"/>
              <a:buFont typeface="Arial"/>
              <a:buNone/>
            </a:pPr>
            <a:r>
              <a:t/>
            </a:r>
            <a:endParaRPr sz="2900">
              <a:solidFill>
                <a:srgbClr val="666666"/>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2200"/>
              <a:buFont typeface="Arial"/>
              <a:buNone/>
            </a:pPr>
            <a:r>
              <a:t/>
            </a:r>
            <a:endParaRPr sz="2900">
              <a:solidFill>
                <a:srgbClr val="666666"/>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2200"/>
              <a:buFont typeface="Arial"/>
              <a:buNone/>
            </a:pPr>
            <a:r>
              <a:t/>
            </a:r>
            <a:endParaRPr b="0" sz="2400" u="none" cap="none" strike="noStrike">
              <a:solidFill>
                <a:srgbClr val="666666"/>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